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7.xml" ContentType="application/vnd.openxmlformats-officedocument.presentationml.notesSlide+xml"/>
  <Override PartName="/ppt/ink/ink7.xml" ContentType="application/inkml+xml"/>
  <Override PartName="/ppt/notesSlides/notesSlide8.xml" ContentType="application/vnd.openxmlformats-officedocument.presentationml.notesSlide+xml"/>
  <Override PartName="/ppt/ink/ink8.xml" ContentType="application/inkml+xml"/>
  <Override PartName="/ppt/notesSlides/notesSlide9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notesSlides/notesSlide10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71" r:id="rId9"/>
    <p:sldId id="262" r:id="rId10"/>
    <p:sldId id="263" r:id="rId11"/>
    <p:sldId id="264" r:id="rId12"/>
    <p:sldId id="266" r:id="rId13"/>
    <p:sldId id="267" r:id="rId14"/>
    <p:sldId id="265" r:id="rId15"/>
    <p:sldId id="269" r:id="rId16"/>
    <p:sldId id="270" r:id="rId1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0:04.0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4447 151 24575,'-1'4'0,"1"1"0,-2-1 0,1 1 0,0-1 0,-1 0 0,0 1 0,0-1 0,0 0 0,0 0 0,-5 5 0,-5 11 0,11-18 0,-162 353 0,159-344 0,0 0 0,1 0 0,1 0 0,0 0 0,0 0 0,1 1 0,1-1 0,0 0 0,0 1 0,1-1 0,1 0 0,0 0 0,6 21 0,-5-28 0,0 0 0,0-1 0,0 1 0,0-1 0,1 1 0,0-1 0,0 0 0,0 0 0,0 0 0,0-1 0,0 0 0,0 0 0,1 0 0,0 0 0,6 2 0,-8-3 0,1 0 0,-1 0 0,1 0 0,-1 0 0,1-1 0,-1 1 0,1-1 0,-1 0 0,1 0 0,-1 0 0,1-1 0,-1 1 0,1-1 0,-1 1 0,1-1 0,-1-1 0,0 1 0,1 0 0,-1-1 0,0 1 0,5-4 0,-7 3 0,0 0 0,0 0 0,0 0 0,0 0 0,0 0 0,0 0 0,0 0 0,-1 0 0,1 0 0,-1-1 0,0 1 0,1 0 0,-1 0 0,0-1 0,0 1 0,-1 0 0,1 0 0,0 0 0,-1-1 0,1 1 0,-1 0 0,0 0 0,-1-3 0,-29-56 0,20 40 0,4 8 0,1 0 0,1 0 0,0 0 0,1 0 0,0-1 0,-1-16 0,-15-55 0,14 66 0,2-1 0,0 1 0,0-1 0,0-27 0,4 37 0,-1 0 0,-1 0 0,0 1 0,0-1 0,-1 0 0,0 1 0,-1-1 0,-6-12 0,-45-69 0,46 79 0,7 9 0,-1 0 0,0 0 0,0 0 0,0 1 0,0-1 0,0 1 0,-1 0 0,1 0 0,-1 0 0,1 0 0,-1 1 0,0-1 0,0 1 0,0 0 0,1 0 0,-1 0 0,0 1 0,-6-1 0,-11 0 0,0 1 0,-29 3 0,9 0 0,-112-5 0,-97 5 0,111 17 0,93-11 0,-1-3 0,-60 2 0,-1057-9 0,1148 0 0,0-1 0,0 0 0,0-2 0,-29-9 0,28 8 0,0 0 0,0 1 0,-1 1 0,-21-2 0,-161 8 0,-82-5 0,135-20 0,124 18 0,-44-13 0,49 12 0,0 0 0,0 1 0,0 1 0,-23-2 0,-103-5 0,-21 0 0,10-1 0,-4 1 0,78 9 0,-71 3 0,144-1 0,-1 1 0,1 1 0,-1-1 0,1 1 0,0 1 0,0 0 0,0 0 0,0 0 0,1 1 0,0 0 0,0 1 0,0-1 0,1 1 0,-1 1 0,2-1 0,-1 1 0,1 0 0,0 0 0,0 1 0,1-1 0,0 1 0,0 0 0,1 1 0,0-1 0,0 0 0,1 1 0,0-1 0,0 1 0,1 10 0,3 258 0,-1-268 0,1 0 0,1 0 0,-1 0 0,1-1 0,1 1 0,-1-1 0,2 1 0,-1-1 0,1-1 0,8 11 0,0-1 0,1-1 0,1-1 0,22 19 0,-26-27 0,0-1 0,0 1 0,0-2 0,1 0 0,0 0 0,0-1 0,0-1 0,0 0 0,1 0 0,-1-1 0,1-1 0,23 0 0,43 7 0,-38-3 0,1-2 0,56-2 0,-76-2 0,-71-32 0,22 19 0,1-1 0,0-1 0,1-1 0,-32-30 0,51 42 0,1 0 0,0 0 0,0 0 0,0-1 0,1 1 0,0-1 0,0 0 0,0-1 0,1 1 0,0-1 0,0 1 0,1-1 0,0 0 0,0 0 0,0 0 0,1 0 0,0 0 0,1 0 0,-1-1 0,1 1 0,1 0 0,-1 0 0,1 0 0,4-14 0,-2 15 0,-1 1 0,1 0 0,0-1 0,1 1 0,-1 0 0,1 1 0,0-1 0,0 0 0,0 1 0,1 0 0,0 0 0,0 1 0,0-1 0,0 1 0,0 0 0,1 0 0,-1 1 0,1 0 0,0 0 0,0 0 0,11-2 0,-13 3 0,0 1 0,1-1 0,-1 1 0,0-1 0,0 1 0,0 0 0,0 1 0,0-1 0,0 1 0,0 0 0,0 0 0,0 0 0,0 0 0,0 1 0,0 0 0,0-1 0,-1 2 0,1-1 0,-1 0 0,0 1 0,1-1 0,-1 1 0,0 0 0,-1 0 0,1 0 0,0 0 0,-1 1 0,0-1 0,0 1 0,0-1 0,0 1 0,2 7 0,15 40 0,-13-36 0,-1 0 0,0 1 0,0-1 0,-2 1 0,0 0 0,2 31 0,-6-22 0,0-6 0,0 0 0,2 0 0,0 0 0,4 20 0,-4-37 0,-1 1 0,0-1 0,1 1 0,-1-1 0,1 0 0,0 1 0,0-1 0,0 0 0,0 0 0,0 0 0,0 0 0,1 0 0,-1 0 0,1 0 0,-1 0 0,1 0 0,0-1 0,-1 1 0,1 0 0,0-1 0,0 0 0,0 1 0,1-1 0,-1 0 0,0 0 0,0 0 0,1-1 0,-1 1 0,0 0 0,1-1 0,-1 0 0,0 1 0,1-1 0,-1 0 0,1 0 0,-1 0 0,0-1 0,1 1 0,3-1 0,-6 1 0,0 0 0,0 0 0,0 0 0,1 0 0,-1 0 0,0 0 0,0 0 0,1 0 0,-1 0 0,0 0 0,0 0 0,0 0 0,1 0 0,-1 0 0,0 0 0,0 0 0,1 0 0,-1 0 0,0 0 0,0 0 0,0 0 0,1 0 0,-1 0 0,0 0 0,0-1 0,0 1 0,1 0 0,-1 0 0,0 0 0,0 0 0,0 0 0,0-1 0,1 1 0,-1 0 0,0 0 0,0 0 0,0-1 0,0 1 0,0 0 0,0 0 0,0 0 0,0-1 0,0 1 0,0 0 0,1 0 0,-1 0 0,0-1 0,0 1 0,0 0 0,0 0 0,0-1 0,-1 1 0,1 0 0,0 0 0,0 0 0,0-1 0,-17-6 0,-24 0 0,-44 3 0,-91 8 0,113 6 0,44-6 0,-1-1 0,-26 1 0,20-3 0,-46-3 0,72 2 0,0 0 0,0 0 0,0 0 0,-1 0 0,1 0 0,0 0 0,0 1 0,0-1 0,0 0 0,-1 0 0,1 0 0,0 0 0,0-1 0,0 1 0,0 0 0,-1 0 0,1 0 0,0 0 0,0 0 0,0 0 0,0 0 0,-1 0 0,1 0 0,0 0 0,0 0 0,0 0 0,0-1 0,0 1 0,-1 0 0,1 0 0,0 0 0,0 0 0,0 0 0,0-1 0,0 1 0,0 0 0,0 0 0,0 0 0,0 0 0,0-1 0,0 1 0,0 0 0,0 0 0,0 0 0,0 0 0,0-1 0,0 1 0,0 0 0,0 0 0,0 0 0,0 0 0,0-1 0,0 1 0,0 0 0,0 0 0,0 0 0,0 0 0,0-1 0,0 1 0,0 0 0,0 0 0,1 0 0,-1 0 0,0 0 0,16-11 0,23-5 0,13 5 0,0 2 0,95-4 0,111 14 0,-104 1 0,523-2 0,-656 2 0,0 0 0,0 2 0,0 0 0,21 8 0,43 8 0,3-1 0,-64-13 0,0 0 0,0-2 0,36 2 0,946-5 0,-474-3 0,-491 6 0,1 1 0,-1 2 0,0 2 0,68 23 0,-87-25 0,0-1 0,1 0 0,-1-2 0,1-1 0,0-1 0,33-1 0,-18 0 0,-25 0 0,-1-1 0,1 0 0,-1-1 0,1 0 0,-1-1 0,13-3 0,-22 4 0,1-1 0,-1 1 0,0-1 0,0 1 0,0-1 0,-1 0 0,1 0 0,0 0 0,-1-1 0,1 1 0,-1-1 0,0 1 0,0-1 0,0 0 0,0 0 0,0 0 0,-1 0 0,1 0 0,-1 0 0,0 0 0,0-1 0,0 1 0,0 0 0,0-1 0,-1 1 0,1-7 0,1-9 0,0-1 0,-2-1 0,0 1 0,-1 0 0,-1 0 0,0 0 0,-8-26 0,6 38 0,0 1 0,-1-1 0,0 1 0,0 0 0,-1 0 0,1 0 0,-1 1 0,-1 0 0,1 0 0,-1 1 0,0-1 0,0 2 0,-1-1 0,0 1 0,-15-7 0,7 5 0,-1 0 0,1 1 0,-1 1 0,0 1 0,0 0 0,0 1 0,-19 0 0,-1389 4 0,1399-4 0,1-1 0,0 0 0,-36-11 0,35 7 0,0 2 0,-1 0 0,-27 0 0,-22 3 0,-81-12 0,10 3 0,36 5 0,-22-4 0,55 5 0,-86-16 0,41-1 0,-1 5 0,-202-1 0,136 18-1365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2:32:52.60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4317 226 24575,'-1'24'0,"-2"0"0,-12 44 0,12-55 0,-5 35 0,1 0 0,3 1 0,1-1 0,8 94 0,9-90 0,-12-47 0,1 1 0,-1 0 0,-1-1 0,1 1 0,-1 0 0,0 0 0,0 0 0,0 0 0,-1 0 0,0 0 0,-1 0 0,1 0 0,-2 8 0,1-13 0,1 0 0,0 0 0,0-1 0,-1 1 0,1 0 0,0-1 0,-1 1 0,1 0 0,0-1 0,-1 1 0,1 0 0,-1-1 0,1 1 0,-1-1 0,1 1 0,-1-1 0,0 1 0,1-1 0,-1 1 0,0-1 0,1 0 0,-1 1 0,0-1 0,1 0 0,-1 0 0,0 0 0,0 1 0,1-1 0,-1 0 0,0 0 0,0 0 0,-1 0 0,0-1 0,0 0 0,0 0 0,-1 0 0,1 0 0,0 0 0,0 0 0,1-1 0,-1 1 0,0-1 0,0 1 0,-1-3 0,-34-46 0,37 50 0,-15-23 0,0-1 0,-23-46 0,34 59 0,0 0 0,1 0 0,0-1 0,0 1 0,1-1 0,1 1 0,0-20 0,-9-109 0,8 123 0,3-67 0,0-13 0,-2 90 0,0 1 0,0-1 0,0 1 0,-1-1 0,1 1 0,-2 0 0,1 0 0,-1-1 0,0 2 0,0-1 0,-6-8 0,9 14 0,0-1 0,-1 0 0,1 1 0,0-1 0,-1 0 0,1 1 0,-1-1 0,1 1 0,-1-1 0,0 1 0,1-1 0,-1 1 0,1-1 0,-1 1 0,0 0 0,1-1 0,-1 1 0,0 0 0,0 0 0,1-1 0,-1 1 0,0 0 0,0 0 0,1 0 0,-1 0 0,0 0 0,0 0 0,1 0 0,-1 0 0,0 0 0,-1 0 0,1 1 0,0 1 0,0-1 0,0 0 0,0 0 0,0 0 0,0 0 0,0 1 0,1-1 0,-1 0 0,0 1 0,1-1 0,-1 1 0,1-1 0,-1 3 0,-6 50 0,8 411 0,-1-460 0,1-1 0,-1 0 0,1 1 0,0-1 0,0 0 0,1 0 0,-1 1 0,1-1 0,0 0 0,0 0 0,0-1 0,1 1 0,-1 0 0,1-1 0,0 1 0,4 3 0,21 33 0,-27-39 0,-1 1 0,1-1 0,0 1 0,-1 0 0,1-1 0,0 1 0,-1-1 0,0 1 0,1 0 0,-1-1 0,0 1 0,0 0 0,0 0 0,0-1 0,0 1 0,-1 0 0,0 2 0,1-3 0,-1 0 0,0 0 0,1-1 0,-1 1 0,0 0 0,1-1 0,-1 1 0,0-1 0,0 1 0,1-1 0,-1 1 0,0-1 0,0 0 0,0 1 0,0-1 0,0 0 0,0 0 0,1 0 0,-1 0 0,0 0 0,0 0 0,-2 0 0,-6-1 0,1 0 0,-1 0 0,1-1 0,-16-6 0,23 7 0,-19-3 0,0 0 0,-1 1 0,1 2 0,0 0 0,-1 0 0,-30 5 0,-14-1 0,39-4 0,0 1 0,0 1 0,0 1 0,0 2 0,0 0 0,1 2 0,-27 10 0,-87 36 0,129-49 0,-1 0 0,0-1 0,-1-1 0,1 1 0,-12-1 0,11-1 0,1 1 0,-1 0 0,1 1 0,0 0 0,-11 4 0,8-2 0,0-1 0,-1 0 0,1-1 0,-1-1 0,-24 0 0,23-1 0,0 1 0,0 0 0,-1 1 0,-19 5 0,5 1 0,-1-2 0,1-1 0,-34 1 0,-185-6 0,-3 1 0,-132 12 0,263-15 0,-138 4 0,226 1 0,-170 7 0,-828-10 0,1020-1 0,1-1 0,-1 0 0,0 0 0,-15-6 0,-30-5 0,52 13 0,0-1 0,0 1 0,0-1 0,0 0 0,0-1 0,0 1 0,0-1 0,1 0 0,-1 0 0,1 0 0,-1-1 0,1 0 0,0 0 0,0 0 0,0 0 0,0 0 0,-3-5 0,4 3 0,0-1 0,0 1 0,0-1 0,1 0 0,0 1 0,0-1 0,1 0 0,0 0 0,0-1 0,0 1 0,0 0 0,1 0 0,1-9 0,0 5 0,0 0 0,1 0 0,0 1 0,0-1 0,1 0 0,1 1 0,-1 0 0,2-1 0,9-14 0,8-20 0,-20 39 0,-1-1 0,1 1 0,-1-1 0,0 0 0,-1 0 0,0 1 0,1-1 0,-2 0 0,1 0 0,-1 0 0,0 1 0,0-1 0,0 0 0,-3-7 0,3 12 0,1-1 0,-1 0 0,0 0 0,1 1 0,-1-1 0,0 0 0,0 1 0,0-1 0,0 1 0,-1-1 0,1 1 0,0-1 0,-1 1 0,1 0 0,-1 0 0,1 0 0,-1 0 0,1 0 0,-1 0 0,0 0 0,1 0 0,-1 1 0,0-1 0,0 0 0,0 1 0,1 0 0,-1-1 0,0 1 0,0 0 0,0 0 0,0 0 0,0 0 0,0 1 0,1-1 0,-1 0 0,0 1 0,0-1 0,0 1 0,1 0 0,-1-1 0,0 1 0,0 0 0,1 0 0,-1 0 0,1 0 0,-3 2 0,-85 44 0,88-46 0,-1 0 0,1 1 0,-1-1 0,1 1 0,0 0 0,-1-1 0,1 1 0,0 0 0,0-1 0,0 1 0,0 0 0,1 0 0,-1 0 0,0 0 0,1 0 0,-1 0 0,1 0 0,0 0 0,0 0 0,0 0 0,0 0 0,0 4 0,10 53 0,-3-25 0,-12-87 0,-3-75 0,6 66 0,0 41 0,1 0 0,1-1 0,1 1 0,5-28 0,-4 44 0,-1 0 0,1 1 0,0-1 0,0 1 0,0 0 0,1 0 0,0 0 0,0 0 0,0 0 0,0 0 0,0 1 0,1-1 0,-1 1 0,1 0 0,0 0 0,0 0 0,0 1 0,1 0 0,-1-1 0,0 1 0,1 1 0,0-1 0,-1 1 0,1 0 0,0 0 0,0 0 0,-1 0 0,1 1 0,8 0 0,13 1 0,1-2 0,-1-1 0,0-1 0,37-10 0,146-28 0,-161 28 0,17-6 0,1 3 0,68-7 0,-52 10 0,-59 8 0,0 1 0,47-1 0,-35 3 0,64-10 0,-8-1 0,326-35 0,-319 38 0,129 4 0,-48 4 0,-81-3 0,135-3 0,31-6 0,641 15 0,-887 0 0,0 1 0,-1 1 0,1 1 0,0 0 0,-1 2 0,0 0 0,0 0 0,30 18 0,-44-21 0,0 0 0,-1-1 0,1 1 0,-1 0 0,0 0 0,1 0 0,-1 1 0,-1-1 0,1 0 0,0 1 0,-1 0 0,0-1 0,0 1 0,0 0 0,0-1 0,-1 1 0,1 0 0,-1 0 0,0-1 0,0 1 0,0 0 0,-2 6 0,2-1 0,-1 0 0,-1-1 0,0 1 0,0-1 0,-1 1 0,1-1 0,-2 0 0,-8 15 0,2-8 0,6-7 0,-1 0 0,-1 0 0,1-1 0,-1 1 0,-1-1 0,1-1 0,-1 1 0,0-1 0,-1 0 0,0-1 0,0 0 0,0 0 0,-9 4 0,4-5 0,0 2 0,0-1 0,1 1 0,0 1 0,0 0 0,1 1 0,0 0 0,-20 19 0,13-6 0,-1-1 0,0-1 0,-2 0 0,-24 15 0,34-27 0,1-1 0,-1 0 0,0 0 0,0-2 0,0 1 0,-1-1 0,0-1 0,0 0 0,0-1 0,0 0 0,-21 0 0,-126 11 0,131-12 0,0 1 0,-41 10 0,-4 0 0,12 0 0,46-8 0,1-1 0,-1 0 0,-22 1 0,-167 7 0,-218-7 0,223-7 0,23 17 0,-8-1 0,45-15 0,-191 4 0,273 3 0,-104 3 0,45-6 0,-109-4 0,221 2 0,-1-1 0,1 1 0,0-1 0,0 1 0,0-1 0,0-1 0,0 1 0,0 0 0,0-1 0,0 0 0,1 0 0,-1 0 0,0-1 0,1 1 0,0-1 0,0 1 0,0-1 0,-5-6 0,5 4 0,1 0 0,-1-1 0,1 1 0,0-1 0,1 1 0,-1-1 0,1 0 0,0 0 0,0 1 0,1-1 0,0 0 0,1-9 0,-2 11 0,1 1 0,0-1 0,0 0 0,0 0 0,0 0 0,1 1 0,0-1 0,0 0 0,0 0 0,0 1 0,0-1 0,1 1 0,-1-1 0,1 1 0,0 0 0,0-1 0,0 1 0,1 0 0,-1 0 0,1 1 0,0-1 0,-1 0 0,1 1 0,0 0 0,1 0 0,-1 0 0,0 0 0,1 0 0,-1 0 0,1 1 0,-1 0 0,1 0 0,0 0 0,-1 0 0,7 0 0,25-7 0,0 3 0,42-3 0,-32 5 0,135-6 0,-22-5 0,-139 13 0,0-1 0,0-1 0,36-10 0,32-5 0,178-6 0,-82-1 0,96-11 0,-218 29 0,263-9 0,-303 15 0,-1-1 0,39-9 0,12-2 0,10 2 0,-38 4 0,71-1 0,18-6 0,-75 6 0,-49 6 0,-1 0 0,1 1 0,-1 0 0,1 0 0,0 0 0,-1 1 0,1 0 0,0 1 0,-1 0 0,1 0 0,7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2:33:11.48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2:33:27.37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4331 108 24575,'2'18'0,"-1"0"0,2 0 0,5 19 0,-4-20 0,0 1 0,-2 0 0,2 24 0,5 86 0,-7-109 0,0 18 0,-2 0 0,-2 1 0,-6 43 0,3-38 0,5-40 0,0 0 0,0 0 0,-1 1 0,1-1 0,-1 0 0,0 0 0,0 0 0,0 0 0,0 0 0,0 0 0,-1 0 0,1 0 0,-1 0 0,0-1 0,0 1 0,0-1 0,0 1 0,0-1 0,-1 0 0,1 0 0,-1 0 0,1 0 0,-1 0 0,0 0 0,0-1 0,1 0 0,-1 1 0,0-1 0,-1 0 0,1 0 0,0-1 0,-5 2 0,-4-2 0,0 0 0,0-1 0,0 0 0,0-1 0,0-1 0,0 1 0,-14-7 0,6 5 0,0 1 0,1 1 0,-1 0 0,0 2 0,-38 3 0,-5 0 0,-44-5 0,-117 4 0,173 4 0,-43 1 0,73-6 0,0 1 0,1 2 0,-37 9 0,32-7 0,-48 7 0,-16-10 0,48-3 0,-50 8 0,-106 9 0,145-12 0,-55 2 0,-92 7 0,144-12 0,38 0 0,1-1 0,0-1 0,-1-1 0,1 0 0,0-1 0,0 0 0,-18-6 0,6-6 0,23 11 0,0 0 0,-1 0 0,1 1 0,-1 0 0,0 0 0,-6-1 0,-51-16 0,51 15 0,1 0 0,-1 1 0,1 0 0,-1 0 0,0 2 0,-14-2 0,-9 5 0,-61 11 0,2 1 0,68-11 0,0 2 0,-42 13 0,48-12 0,-2 0 0,1-1 0,0-1 0,-40 1 0,28-5 0,-35-1 0,-109 12 0,116-6 0,0-2 0,-65-6 0,17 1 0,14 0 0,-101 4 0,148 4 0,-50 1 0,-5-5 0,-85-4 0,183 2 0,1-1 0,-1 1 0,0-1 0,0 0 0,0-1 0,1 1 0,-1-1 0,1 1 0,-1-2 0,1 1 0,0 0 0,0-1 0,0 0 0,0 0 0,0 0 0,0 0 0,1 0 0,0-1 0,-1 0 0,1 0 0,1 0 0,-1 0 0,0 0 0,1 0 0,0-1 0,-2-6 0,-1-7 0,2 0 0,0 0 0,1 0 0,0 0 0,3-30 0,-1 38 0,0 8 0,0 0 0,0 0 0,0 0 0,0 0 0,0 0 0,-1 0 0,1 0 0,0 0 0,-1 0 0,0 0 0,1 0 0,-1 0 0,0 0 0,0 0 0,0 1 0,-1-1 0,1 0 0,0 1 0,0-1 0,-1 1 0,1-1 0,-1 1 0,0-1 0,1 1 0,-1 0 0,0 0 0,0 0 0,1 0 0,-1 0 0,-4-1 0,2 1 0,1-1 0,-1 0 0,0 0 0,1 0 0,0-1 0,-1 1 0,1-1 0,-4-4 0,5 1 0,-1 1 0,1-1 0,0 0 0,1-1 0,-1 1 0,1 0 0,0 0 0,1-1 0,-1 1 0,1 0 0,1-1 0,-1 1 0,3-9 0,-2-6 0,-3 41 0,1-6 0,7-34 0,0-5 0,10-36 0,11-86 0,-27 144 0,1 0 0,-1 0 0,0 0 0,1 1 0,0-1 0,-1 0 0,1 0 0,0 1 0,0-1 0,1 0 0,-1 1 0,1-1 0,-1 1 0,1 0 0,2-3 0,-2 4 0,-1 0 0,1 1 0,-1-1 0,1 1 0,-1-1 0,1 1 0,-1 0 0,1-1 0,0 1 0,-1 0 0,1 0 0,0 0 0,-1 0 0,1 1 0,-1-1 0,1 0 0,0 1 0,-1-1 0,1 1 0,-1-1 0,1 1 0,-1 0 0,1 0 0,-1 0 0,0 0 0,1 0 0,-1 0 0,0 0 0,1 1 0,10 6 0,-1-2 0,1 1 0,0-2 0,1 1 0,0-2 0,-1 0 0,1 0 0,1-1 0,-1-1 0,15 1 0,24 1 0,68-6 0,-44 0 0,-74 2 0,0 0 0,0-1 0,0 1 0,0 0 0,1 0 0,-1 0 0,0 1 0,0-1 0,0 1 0,0-1 0,0 1 0,0-1 0,0 1 0,0 0 0,-1 0 0,1 0 0,0 0 0,0 0 0,-1 1 0,1-1 0,0 0 0,-1 1 0,1-1 0,-1 1 0,0 0 0,0-1 0,1 1 0,-1 0 0,0 0 0,-1-1 0,1 1 0,0 0 0,0 0 0,-1 0 0,1 0 0,-1 0 0,0 1 0,1-1 0,-1 0 0,0 0 0,0 0 0,-1 0 0,1 0 0,0 0 0,-1 0 0,1 0 0,-1 0 0,1 0 0,-1 0 0,0 0 0,0 0 0,0 0 0,0-1 0,-3 4 0,-1 2 0,0-1 0,0 1 0,-1-1 0,0-1 0,0 1 0,-1-1 0,0 0 0,0-1 0,0 1 0,0-1 0,-9 3 0,6-2 0,0 0 0,0 1 0,1 0 0,0 1 0,-15 12 0,21-15 0,0 0 0,-1-1 0,0 0 0,0 1 0,0-1 0,0-1 0,0 1 0,-10 3 0,14-6 0,-1 1 0,1-1 0,0 0 0,-1 0 0,1 0 0,-1 0 0,1 0 0,-1 0 0,1 0 0,-1 0 0,1 0 0,-1 0 0,1 0 0,-1 0 0,1 0 0,-1 0 0,1 0 0,0-1 0,-1 1 0,1 0 0,-1 0 0,1-1 0,0 1 0,-1 0 0,1 0 0,-1-1 0,1 1 0,0 0 0,-1-1 0,1 1 0,0-1 0,0 1 0,-1-1 0,1-1 0,-1 0 0,1-1 0,0 1 0,-1 0 0,1 0 0,0-1 0,1 1 0,-1 0 0,0-1 0,1 1 0,-1 0 0,2-3 0,1-10 0,1-1 0,1 1 0,0 0 0,1 0 0,1 1 0,0-1 0,1 1 0,0 1 0,1 0 0,1 0 0,0 1 0,0 0 0,2 0 0,18-14 0,23-27 0,-26 30 0,-23 19 0,-1 1 0,1 0 0,0-1 0,0 1 0,0 1 0,0-1 0,0 0 0,0 1 0,1 0 0,-1 0 0,1 0 0,0 1 0,-1 0 0,1 0 0,0 0 0,0 0 0,5 0 0,614 3 0,-477-16 0,-119 13 0,0-1 0,32-8 0,-32 5 0,0 1 0,36 0 0,731 4 0,-769-1 0,1-2 0,29-6 0,-29 4 0,-1 1 0,31-1 0,19 5 0,10 1 0,98-12 0,-108 5 0,125 7 0,-79 1 0,84-15 0,-89 11 0,103 5 0,-209-3 0,-1 2 0,1 0 0,0 0 0,0 1 0,-1 0 0,0 1 0,0 0 0,12 6 0,-18-8 0,-1 1 0,1-1 0,0 1 0,-1 0 0,0 0 0,1 0 0,-1 1 0,-1-1 0,1 1 0,0-1 0,-1 1 0,0 0 0,0 0 0,0 0 0,0 0 0,-1 0 0,1 1 0,-1-1 0,0 0 0,0 1 0,0 8 0,-1-5 0,0 0 0,-1 0 0,0 0 0,0 0 0,-1 0 0,0 0 0,0-1 0,-1 1 0,0-1 0,0 1 0,-1-1 0,0 0 0,0 0 0,-1-1 0,1 1 0,-1-1 0,-1 0 0,1 0 0,-1-1 0,0 0 0,-1 0 0,1 0 0,-1-1 0,0 0 0,0 0 0,0 0 0,0-1 0,-1 0 0,0-1 0,-8 2 0,-35 9 0,42-10 0,-1 0 0,1-1 0,-1 0 0,0 0 0,-11 0 0,13-2 0,0 1 0,0-1 0,0 2 0,0-1 0,0 1 0,1 1 0,-1-1 0,1 1 0,-1 0 0,1 1 0,0 0 0,0 0 0,0 1 0,1-1 0,-11 11 0,8-10 0,1 0 0,-1-1 0,0-1 0,0 1 0,0-2 0,0 1 0,-1-1 0,1 0 0,-1-1 0,-12 0 0,-38 8 0,33-2 0,0-1 0,0-2 0,-1 0 0,-50-1 0,-54 11 0,-160-2 0,268-12 0,-39-1 0,-101 13 0,-34 1 0,98-3 0,-136-4 0,228-6 0,-7 1 0,-1 1 0,1 1 0,0 0 0,1 1 0,-24 9 0,21-6 0,0-2 0,-1 0 0,-29 4 0,-1-2 0,-22 1 0,33-7 0,-58 11 0,60-6 0,-65 1 0,-586-7 0,682 0 0,1 0 0,0-1 0,0 1 0,0-1 0,-1 0 0,1 1 0,0-1 0,0 0 0,0-1 0,0 1 0,1-1 0,-1 1 0,0-1 0,0 0 0,1 0 0,-1 0 0,1 0 0,0 0 0,0-1 0,-4-4 0,5 5 0,0 0 0,0 0 0,1 0 0,-1 0 0,1 0 0,-1 1 0,1-1 0,-1 0 0,1 0 0,0-1 0,0 1 0,0 0 0,0 0 0,1 0 0,-1 0 0,0 0 0,1 0 0,-1 1 0,1-1 0,0 0 0,0 0 0,0 0 0,0 0 0,0 1 0,0-1 0,0 0 0,0 1 0,1-1 0,-1 1 0,1 0 0,-1-1 0,1 1 0,-1 0 0,4-2 0,5-4 0,1 1 0,-1 0 0,1 0 0,0 1 0,1 0 0,-1 1 0,23-5 0,2 4 0,48-3 0,-57 6 0,20-4 0,0-1 0,-1-3 0,73-24 0,3-4 0,-85 29 0,2 3 0,45-3 0,-62 4-1365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3:37:45.2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4377 516 24575,'-1'81'0,"3"86"0,-1-156 0,2-1 0,-1 1 0,1-1 0,5 13 0,-4-14 0,-1 0 0,0 0 0,0 1 0,-1-1 0,0 1 0,0 9 0,-2 6 0,2-12 0,-1-1 0,-1 1 0,0 0 0,-1-1 0,0 1 0,-1-1 0,-1 1 0,0-1 0,-9 24 0,10-33 0,-1-1 0,0 1 0,0-1 0,0 0 0,0 0 0,0 0 0,0 0 0,-1-1 0,1 1 0,-1-1 0,1 0 0,-1 1 0,1-2 0,-1 1 0,0 0 0,1-1 0,-1 0 0,0 0 0,0 0 0,-4-1 0,-5 1 0,1-1 0,-1 0 0,1-2 0,-22-5 0,-12-10 0,35 13 0,0 0 0,-1 1 0,1 0 0,-1 1 0,0 0 0,0 1 0,-20-1 0,13 4 0,0 0 0,1 2 0,-1 0 0,1 1 0,-35 13 0,50-17 0,-229 68 0,200-57 0,-1-2 0,0-1 0,0-1 0,0-2 0,-1-2 0,-40 0 0,51-2 0,0 1 0,0 2 0,-31 7 0,32-5 0,-1-2 0,0 0 0,-34 0 0,-119 13 0,100-17 0,-112 13 0,-6 5 0,128-12 0,-1-3 0,-72-6 0,22 1 0,74 2 0,-43-1 0,-119 15 0,138-8 0,-1-3 0,-67-5 0,18-1 0,53 2 0,19 0 0,0 1 0,-85 13 0,82-7 0,0-2 0,-1-2 0,-58-5 0,7 1 0,-500 2 0,596 0 0,0 0 0,0-1 0,1 1 0,-1-1 0,0 0 0,1 0 0,-1 0 0,0 0 0,1-1 0,0 1 0,-1-1 0,1 0 0,0 0 0,0 0 0,0-1 0,0 1 0,0-1 0,-4-4 0,-1-4 0,1 0 0,0 0 0,0-1 0,-5-13 0,-4-8 0,9 18 0,1-1 0,1 0 0,1 0 0,0 0 0,-3-32 0,-3-15 0,1 24 0,2 0 0,2-1 0,1 1 0,2-1 0,5-56 0,-2 85 0,1 0 0,0 0 0,1 1 0,0-1 0,1 1 0,0 0 0,0-1 0,1 2 0,1-1 0,-1 1 0,2 0 0,-1 0 0,1 0 0,0 1 0,1 0 0,11-8 0,-5 2 0,2 1 0,0 1 0,0 1 0,1 0 0,33-15 0,93-25 0,-85 32 0,-1 0 0,98-20 0,-43 13 0,24-3 0,179-27 0,-211 35 0,-4 0 0,132-21 0,6 6 0,-143 19 0,-67 11 0,0 1 0,43-2 0,106-6 0,-120 9 0,98 4 0,27-1 0,-118-8 0,-51 5 0,0 2 0,0 0 0,0 0 0,0 1 0,0 1 0,0 0 0,0 1 0,26 4 0,-34 2 0,-14 1 0,-23 9 0,23-13 0,-9 4 0,0 0 0,0-2 0,-1 0 0,-1-1 0,1 0 0,-30 2 0,-43 10 0,-49 36 0,113-41 0,-50 26 0,8-3 0,66-34 0,-1 1 0,1 0 0,0 0 0,0 1 0,0-1 0,0 1 0,1 0 0,-1 0 0,1 0 0,0 0 0,-1 1 0,1-1 0,1 1 0,-1 0 0,1 0 0,-1 0 0,-1 6 0,1 0 0,1 0 0,0 0 0,0 0 0,2 0 0,-1 1 0,2 18 0,-1-27 0,1 1 0,-1-1 0,0 1 0,0-1 0,-1 1 0,1-1 0,-1 1 0,1-1 0,-1 1 0,0-1 0,0 1 0,0-1 0,0 0 0,0 0 0,0 1 0,-1-1 0,1 0 0,-1 0 0,0 0 0,1 0 0,-1-1 0,0 1 0,0 0 0,0-1 0,0 0 0,0 1 0,-1-1 0,1 0 0,-3 1 0,-6 1 0,0 0 0,-1-1 0,1 0 0,0-1 0,-18 0 0,-23 3 0,7 2 0,-1-2 0,1-2 0,-53-5 0,-74 4 0,151 2 0,-1 2 0,1 0 0,1 1 0,-25 11 0,-45 12 0,84-28 0,-1 0 0,-1 1 0,0 0 0,0 0 0,1 0 0,-1 1 0,1 0 0,0 1 0,-11 6 0,21-9 0,1-1 0,-1 0 0,1 0 0,-1 0 0,1-1 0,-1 1 0,1-1 0,-1 0 0,1 0 0,3-1 0,43-10 0,1 2 0,102-6 0,-35 5 0,-37 5 0,126 7 0,33-3 0,-90-15 0,-126 13 0,0-1 0,0-1 0,28-12 0,12-2 0,239-61 0,-251 67 0,93-11 0,56 8 0,-95 6 0,265-17 0,-251 26 0,112 5 0,-222-2 0,0 0 0,0 1 0,0 1 0,0-1 0,0 2 0,-1-1 0,0 1 0,18 10 0,-23-11 0,0-1 0,-1 1 0,1 0 0,0 0 0,-1 0 0,1 1 0,-1-1 0,0 1 0,0 0 0,-1 0 0,1 0 0,-1 0 0,0 0 0,0 1 0,0-1 0,0 1 0,-1-1 0,0 1 0,0 0 0,1 7 0,-2 1 0,1 0 0,-2 0 0,0-1 0,0 1 0,-1 0 0,-6 19 0,5-26 0,0 1 0,0-1 0,0 1 0,-1-1 0,0 0 0,0-1 0,-1 1 0,0-1 0,0 0 0,0 0 0,0 0 0,-1-1 0,-8 6 0,-30 16 0,0-3 0,-52 21 0,-23 11 0,94-45 0,0-2 0,0 0 0,0-1 0,-1-1 0,0-2 0,0 0 0,-32-1 0,-14 5 0,32-3 0,-43-1 0,-93 14 0,-53-1 0,180-18 0,18-1 0,0 2 0,0 1 0,1 2 0,-35 6 0,35-3 0,-46 3 0,13-3 0,-134 17 0,120-16 0,-56 2 0,82-8 0,-91 12 0,-146 23 0,82-19 0,138-7 0,-111 2 0,48-14 0,-211 4 0,254 5 0,-82 3 0,106-9 0,-58-3 0,119 2 0,0 0 0,0 0 0,0-1 0,0 1 0,0-1 0,0 0 0,0 0 0,0 0 0,0 0 0,1-1 0,-1 1 0,0-1 0,1 1 0,-1-1 0,1 0 0,0 0 0,0 0 0,0-1 0,0 1 0,0 0 0,-2-4 0,2 1 0,0 0 0,0 0 0,0 0 0,1 0 0,0 0 0,0 0 0,0 0 0,1 0 0,-1 0 0,1-1 0,1-6 0,2-6 0,0 1 0,1 0 0,0 1 0,1-1 0,1 1 0,12-22 0,-2 4 0,-11 24 0,0-1 0,0 1 0,0 0 0,2 0 0,-1 1 0,1 0 0,0 0 0,1 0 0,0 1 0,10-7 0,-5 5 0,1 1 0,1 1 0,0 0 0,0 1 0,0 0 0,1 2 0,0 0 0,0 0 0,0 2 0,0 0 0,1 0 0,-1 2 0,34 1 0,216-15 0,-55-21 0,-144 26 0,90-24 0,-64 12 0,-54 16 2,0 3 0,1 0-1,68 6 1,-17 0-1374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0:41.21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72 3 24575,'-20'237'0,"10"-159"0,-10 40 0,13-88 0,1 1 0,2-1 0,1 1 0,1 0 0,3 36 0,-1-65 0,0-1 0,0 1 0,0-1 0,1 1 0,-1-1 0,0 1 0,1-1 0,-1 1 0,1-1 0,0 0 0,-1 1 0,1-1 0,0 0 0,1 3 0,-1-4 0,-1 0 0,1 0 0,-1 0 0,1 1 0,-1-1 0,0 0 0,1 0 0,-1 0 0,1 0 0,-1 0 0,1 0 0,-1 0 0,1 0 0,-1 0 0,1 0 0,-1 0 0,1 0 0,-1 0 0,1 0 0,-1 0 0,0-1 0,1 1 0,-1 0 0,1 0 0,-1 0 0,0-1 0,1 1 0,-1 0 0,1-1 0,2-2 0,0 0 0,0 0 0,0 0 0,-1-1 0,0 1 0,1-1 0,-1 1 0,2-7 0,26-62 0,-3 0 0,-3-2 0,23-129 0,-45 153 0,-3 41 0,1-1 0,0 1 0,1 0 0,3-16 0,-4 25 0,0 0 0,0-1 0,0 1 0,0 0 0,0 0 0,0 0 0,0-1 0,0 1 0,0 0 0,0 0 0,0-1 0,0 1 0,0 0 0,0 0 0,1 0 0,-1-1 0,0 1 0,0 0 0,0 0 0,0 0 0,1 0 0,-1-1 0,0 1 0,0 0 0,0 0 0,0 0 0,1 0 0,-1 0 0,0 0 0,0 0 0,1-1 0,-1 1 0,0 0 0,0 0 0,0 0 0,1 0 0,-1 0 0,0 0 0,0 0 0,1 0 0,-1 0 0,0 0 0,1 1 0,8 9 0,4 18 0,2 37 0,-2 0 0,5 95 0,-6-52 0,-10-87 0,5 31 0,0 73 0,7-155 0,6-26 0,3-21 0,-7 34 0,-3 0 0,-2-1 0,-1-1 0,-3 0 0,3-64 0,-10 107 0,-1 1 0,1-1 0,0 0 0,0 1 0,0-1 0,0 1 0,0-1 0,0 0 0,0 1 0,1-1 0,-1 1 0,0-1 0,1 0 0,-1 1 0,1-1 0,0 1 0,0 0 0,0-3 0,0 5 0,0 0 0,0-1 0,0 1 0,0 0 0,0-1 0,0 1 0,0 0 0,0 0 0,-1 0 0,1 0 0,0 0 0,-1 0 0,1 0 0,-1 0 0,1 0 0,-1 0 0,1 2 0,22 65 0,-19-40 0,0 50 0,-2-19 0,3-41 0,4-20 0,-7 0 0,-1-1 0,1 1 0,-1-1 0,1 0 0,-1 1 0,0-1 0,0 0 0,0 0 0,0 1 0,0-5 0,6-64 0,-4 0 0,-7-103 0,4 164 0,-1 0 0,0 0 0,0 0 0,-1 0 0,0 1 0,-1-1 0,0 1 0,-1 0 0,-7-15 0,11 24 0,0 0 0,-1-1 0,1 1 0,0-1 0,-1 1 0,1-1 0,0 1 0,-1 0 0,1-1 0,-1 1 0,1 0 0,-1 0 0,1-1 0,-1 1 0,1 0 0,-1 0 0,1 0 0,-1-1 0,1 1 0,-1 0 0,1 0 0,-1 0 0,1 0 0,-1 0 0,1 0 0,-1 0 0,1 0 0,-1 0 0,1 0 0,-1 1 0,1-1 0,-1 0 0,1 0 0,-1 0 0,1 1 0,-1-1 0,1 0 0,-1 0 0,1 1 0,0-1 0,-1 1 0,1-1 0,-1 0 0,1 1 0,0-1 0,0 1 0,-1-1 0,1 0 0,0 1 0,0-1 0,-1 1 0,1-1 0,0 1 0,0-1 0,0 1 0,0 0 0,-11 34 0,10-33 0,-7 42 0,2 0 0,-1 79 0,15 94 0,-6-171 0,5-10 0,-7-36 0,0 0 0,0 1 0,0-1 0,0 0 0,0 0 0,0 0 0,0 1 0,0-1 0,0 0 0,0 0 0,1 0 0,-1 0 0,0 1 0,0-1 0,0 0 0,0 0 0,1 0 0,-1 0 0,0 0 0,0 1 0,0-1 0,0 0 0,1 0 0,-1 0 0,0 0 0,0 0 0,0 0 0,1 0 0,-1 0 0,0 0 0,0 0 0,1 0 0,-1 0 0,0 0 0,0 0 0,0 0 0,1 0 0,-1 0 0,0 0 0,0 0 0,0 0 0,1-1 0,9-16 0,-6 9 0,17-42 0,-2-1 0,-2-1 0,-3 0 0,13-84 0,-26 131 0,1 6 0,3 16 0,2 26 0,14 228 0,-15-254 0,3-27 0,5-29 0,5-52 0,15-167 0,-33 245 0,4-81 0,-6 572 0,2-484 0,0 1 0,1-1 0,-1 1 0,1-1 0,1 1 0,-1 0 0,1 0 0,-1 0 0,2 0 0,-1 0 0,0 1 0,1 0 0,7-7 0,-5 4 0,-1 1 0,0 0 0,0-1 0,0 0 0,-1-1 0,6-12 0,0-27 0,-10 42 0,0 0 0,1 0 0,-1 0 0,1 1 0,0-1 0,1 0 0,-1 0 0,1 1 0,0-1 0,0 1 0,0-1 0,1 1 0,0 0 0,0 0 0,0 0 0,0 0 0,0 1 0,1-1 0,0 1 0,5-4 0,15-8 0,46-19 0,-60 30 0,0 0 0,0 1 0,1 0 0,0 0 0,-1 1 0,1 1 0,18-1 0,-28 2 0,1 0 0,-1 0 0,0 0 0,0 0 0,1 0 0,-1 0 0,0 0 0,0 1 0,1-1 0,-1 0 0,0 1 0,0-1 0,0 1 0,1-1 0,-1 1 0,0 0 0,0-1 0,0 1 0,0 0 0,0 0 0,0 0 0,0-1 0,0 1 0,-1 0 0,1 0 0,0 0 0,0 2 0,-1-1 0,1 0 0,-1 0 0,0 0 0,-1 0 0,1 0 0,0-1 0,0 1 0,-1 0 0,1 0 0,-1 0 0,0 0 0,1-1 0,-1 1 0,0 0 0,-2 2 0,-3 5 0,-1 0 0,0 0 0,0-1 0,-1 0 0,-8 7 0,-1-3 0,1-1 0,-1 0 0,-1-2 0,0 0 0,0-1 0,-1-1 0,0 0 0,0-2 0,-1 0 0,-39 4 0,27-7 0,-1 2 0,1 1 0,0 1 0,1 2 0,-56 22 0,82-27 0,0 1 0,1 0 0,-1 0 0,1 0 0,0 1 0,0 0 0,0 0 0,0 0 0,1 0 0,0 0 0,0 1 0,0-1 0,1 1 0,0 0 0,0 0 0,-2 8 0,-17 37 0,19-48 0,1-1 0,-1 0 0,1 1 0,-1-1 0,1 1 0,0-1 0,0 1 0,0 0 0,1-1 0,-1 1 0,0 0 0,1 0 0,0 0 0,0-1 0,0 1 0,0 0 0,0 0 0,0 0 0,1 0 0,-1-1 0,1 1 0,0 0 0,0-1 0,0 1 0,1 2 0,1-2 0,0 0 0,0-1 0,0 1 0,1-1 0,-1 0 0,0 0 0,1 0 0,0 0 0,-1-1 0,1 1 0,0-1 0,0 0 0,0 0 0,-1-1 0,1 1 0,0-1 0,7 0 0,292 2 0,-144-5 0,371 3 0,-355-18 0,355 19 0,-500 1 0,-1 1 0,0 1 0,47 14 0,-48-11 0,0 0 0,1-2 0,58 3 0,-34-6 0,95 16 0,-44-4 0,66 5 0,-101-12 0,-29-2 0,45 0 0,59-3 0,117-5 0,-245 0 0,0 0 0,-1-1 0,30-12 0,22-5 0,74-4 0,-88 18 0,-25 3 0,50-2 0,-10 8 0,93-4 0,-156 1 0,-1 0 0,1-1 0,-1 1 0,1-1 0,-1 0 0,0 0 0,0-1 0,0 1 0,0-1 0,0 0 0,0 0 0,-1-1 0,0 1 0,1 0 0,-1-1 0,0 0 0,-1 0 0,1 0 0,-1 0 0,0 0 0,0-1 0,3-7 0,0-1 0,-1 0 0,0 0 0,-1-1 0,0 1 0,-1-1 0,1-23 0,-13-82 0,5 77 0,0-45 0,5 81 0,0 1 0,0-1 0,0 0 0,-1 0 0,0 1 0,0-1 0,-1 1 0,1-1 0,-1 1 0,-1 0 0,1 0 0,-1-1 0,-5-7 0,5 9 0,-1 1 0,1 0 0,-1 0 0,0 0 0,0 0 0,0 0 0,0 1 0,0 0 0,-1 0 0,1 0 0,-1 0 0,1 1 0,-1-1 0,1 1 0,-1 1 0,-9-2 0,-1 2 0,0 0 0,1 1 0,-1 1 0,1 0 0,-1 1 0,1 0 0,0 1 0,-16 7 0,-58 13 0,42-19 0,0-2 0,-80-5 0,29-1 0,62 2 0,-1-1 0,-38-8 0,-204-41 0,55 16 0,207 33 0,-29-7 0,-1 3 0,-66-2 0,-60-9 0,-2 8 0,-18 0 0,-436 10 0,420-19 0,91 16 0,-121 5 0,234-2 0,-1 0 0,1 1 0,-1 0 0,1 0 0,0 0 0,0 0 0,0 1 0,0 0 0,0 0 0,0 0 0,1 0 0,-1 0 0,1 1 0,0-1 0,0 1 0,0 0 0,-2 5 0,0-2 0,1 0 0,0 0 0,1 0 0,-1 1 0,1-1 0,1 1 0,0 0 0,0 0 0,-2 13 0,4-19 0,1-1 0,-1 1 0,1 0 0,-1 0 0,1 0 0,0-1 0,0 1 0,0 0 0,0-1 0,0 1 0,0-1 0,0 1 0,0-1 0,0 1 0,1-1 0,-1 0 0,1 0 0,-1 0 0,1 0 0,-1 0 0,1 0 0,0 0 0,-1 0 0,1 0 0,0-1 0,2 1 0,60 16 0,-40-12 0,12 1 0,-1-1 0,1-1 0,0-2 0,67-6 0,-12 2 0,633 2 0,-693 1 0,0 2 0,44 11 0,-44-8 0,-1-1 0,54 2 0,16 3 0,-42-3 0,-1-1 0,105 6 0,430-13 0,-433 19 0,-135-16 0,0 0 0,1 2 0,27 8 0,34 4 0,-2 1 76,-61-12-556,0 0-1,41 3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1:05.4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74 91 24575,'-2'26'0,"-1"1"0,0-1 0,-16 52 0,12-53 0,1 0 0,1 1 0,1 0 0,-1 33 0,7-24 0,0 45 0,-3-75 0,1 0 0,0-1 0,-1 1 0,0-1 0,0 1 0,-1-1 0,1 1 0,-1-1 0,0 0 0,0 0 0,0 0 0,0 0 0,-4 4 0,94-12 0,143-16 0,-69 3 0,-82 10 0,90-3 0,110-8 0,-116 16 0,128 5 0,-278-1 0,0 0 0,-1 0 0,0 1 0,0 1 0,0 0 0,0 1 0,0 0 0,15 10 0,-28-15 0,1 0 0,-1 0 0,0 0 0,1 1 0,-1-1 0,1 0 0,-1 0 0,1 1 0,-1-1 0,0 0 0,1 1 0,-1-1 0,0 0 0,1 1 0,-1-1 0,0 1 0,0-1 0,1 0 0,-1 1 0,0-1 0,0 1 0,0-1 0,0 1 0,0-1 0,1 1 0,-1-1 0,0 1 0,0-1 0,0 1 0,0-1 0,0 1 0,0-1 0,-1 1 0,1-1 0,0 1 0,-17 10 0,-32 0 0,45-10 0,-70 7 0,0-3 0,-111-7 0,56 0 0,-522 2 0,642 0 0,1-1 0,0 0 0,0 0 0,1 0 0,-1-1 0,0-1 0,0 1 0,1-1 0,-1 0 0,1-1 0,0 0 0,0 0 0,1 0 0,-11-9 0,17 12 0,0 1 0,0-1 0,0 0 0,1 1 0,-1-1 0,0 1 0,0-1 0,1 0 0,-1 1 0,0-1 0,1 1 0,-1-1 0,0 1 0,1-1 0,-1 1 0,1 0 0,-1-1 0,1 1 0,-1-1 0,1 1 0,-1 0 0,1 0 0,-1-1 0,1 1 0,-1 0 0,1 0 0,-1-1 0,2 1 0,19-9 0,16-2 0,1 2 0,0 1 0,70-5 0,-11 2 0,81-15 0,324-5 0,-475 30 0,0-2 0,0-1 0,39-11 0,4 0 0,-33 9 0,14-4 0,1 3 0,79-2 0,-88 9 0,1 2 0,-1 2 0,63 14 0,-85-13 0,-2-1 0,0 1 0,35 14 0,-53-19 0,0 1 0,0-1 0,0 0 0,0 1 0,0-1 0,0 1 0,0-1 0,0 1 0,0-1 0,-1 1 0,1 0 0,0-1 0,0 1 0,-1 0 0,1 0 0,0-1 0,-1 1 0,1 0 0,-1 0 0,1 0 0,-1 0 0,0 0 0,1 0 0,-1 0 0,0 0 0,1 0 0,-1 0 0,0 0 0,0 1 0,-1-1 0,1 1 0,-1-1 0,0 0 0,0 1 0,0-1 0,0 0 0,0 1 0,-1-1 0,1 0 0,0 0 0,0 0 0,-1 0 0,1 0 0,0-1 0,-3 2 0,-59 21 0,-69 5 0,-146 14 0,257-40 0,-1 0 0,-1 1 0,1 1 0,-28 8 0,50-12 0,0 0 0,0 0 0,-1 0 0,1 0 0,0 0 0,0 0 0,0 0 0,0 0 0,-1 0 0,1 0 0,0 0 0,0 0 0,0 0 0,-1 0 0,1 0 0,0 0 0,0 0 0,0 0 0,0 1 0,0-1 0,-1 0 0,1 0 0,0 0 0,0 0 0,0 0 0,0 0 0,0 0 0,-1 1 0,1-1 0,0 0 0,0 0 0,0 0 0,0 0 0,0 0 0,0 1 0,0-1 0,0 0 0,0 0 0,0 0 0,0 0 0,-1 1 0,1-1 0,0 0 0,0 0 0,0 0 0,0 1 0,0-1 0,1 0 0,-1 0 0,0 0 0,0 0 0,0 1 0,0-1 0,0 0 0,0 0 0,0 0 0,0 0 0,0 1 0,15 3 0,19 0 0,44-2 0,151-18 0,-81-3 0,74-13 0,113-21 0,-310 48 0,1 2 0,0 1 0,-1 1 0,1 0 0,0 3 0,-1 0 0,1 1 0,-1 1 0,1 2 0,-2 0 0,1 2 0,30 14 0,-54-22 0,-1 0 0,1 0 0,0 0 0,0 1 0,-1-1 0,1 0 0,0 0 0,-1 1 0,1-1 0,0 1 0,-1-1 0,1 1 0,-1-1 0,1 1 0,-1-1 0,1 1 0,-1-1 0,1 1 0,-1-1 0,1 1 0,-1 0 0,0-1 0,1 1 0,-1 0 0,0-1 0,0 1 0,1 0 0,-1 0 0,0-1 0,0 1 0,0 1 0,-1-1 0,0 0 0,1 0 0,-1 0 0,0 0 0,0 0 0,0 0 0,0-1 0,-1 1 0,1 0 0,0-1 0,0 1 0,0 0 0,-1-1 0,1 0 0,-2 1 0,-54 11 0,-133-12 0,-11 1 0,81 16 0,82-10 0,0-2 0,-58 1 0,125-6 0,-27 0 0,-4 0 0,-22 0 0,-23 2 0,-88 16 0,61-6 0,48-10 0,-49 0 0,661-1 0,-277-3 0,-133-17 0,0 2 0,477 18 0,-643 0 0,0 0 0,0 1 0,0 0 0,0 1 0,-1 0 0,1 0 0,-1 1 0,0 0 0,12 8 0,-12-7 0,1 0 0,0 0 0,-1-1 0,1 0 0,1-1 0,-1 0 0,1 0 0,12 0 0,37 6 0,-40-4 0,0-2 0,38 1 0,-54-4 0,0 0 0,0 0 0,0 0 0,0-1 0,0 0 0,0 0 0,0 0 0,0 0 0,0 0 0,-1-1 0,1 0 0,0 0 0,-1 0 0,1 0 0,-1 0 0,0-1 0,0 1 0,0-1 0,4-5 0,-4 3 0,0-1 0,-1 0 0,0 0 0,0-1 0,0 1 0,0 0 0,-1-1 0,-1 1 0,1-1 0,-1 1 0,0-12 0,-1 1 0,-1 1 0,0-1 0,-6-22 0,2 8 0,1 0 0,2-1 0,1 1 0,1 0 0,5-38 0,-2-13 0,-1 76 0,-1-1 0,0 0 0,-1 1 0,1-1 0,-1 1 0,-1-1 0,1 1 0,-1 0 0,-3-7 0,3 11 0,0-1 0,0 1 0,0-1 0,0 1 0,0 0 0,-1 0 0,1 0 0,-1 0 0,0 0 0,1 0 0,-1 1 0,0 0 0,0-1 0,0 1 0,0 0 0,0 0 0,0 1 0,-1-1 0,1 1 0,-6-1 0,-56-4 0,-108 6 0,60 2 0,88-3 0,0 0 0,1 2 0,-1 0 0,1 2 0,-33 9 0,20-4 0,0-2 0,0-1 0,-66 1 0,38-3 0,-11 4 0,-53 2 0,-64-9 0,-144-4 0,134-23 0,138 15 0,-107-5 0,-13-2 0,-2 0 0,-535 19 0,627-11 0,35 2 0,26 5 0,-190-11 0,90 12 0,-118 5 0,247-3 0,1 1 0,-1 0 0,1 0 0,-1 0 0,1 0 0,0 1 0,0-1 0,0 1 0,0 0 0,0 0 0,0 1 0,0-1 0,1 1 0,-1 0 0,-5 5 0,8-6 0,-1 0 0,1 1 0,-1-1 0,1 0 0,0 1 0,0-1 0,0 1 0,0-1 0,1 1 0,-1-1 0,1 1 0,-1 0 0,1-1 0,0 1 0,0 0 0,0-1 0,0 1 0,0-1 0,1 1 0,-1 0 0,1-1 0,0 1 0,0-1 0,0 1 0,0-1 0,0 0 0,2 3 0,3 4 0,-1 0 0,2-1 0,-1 0 0,1 0 0,0 0 0,1-1 0,0 0 0,0-1 0,1 0 0,-1 0 0,1-1 0,1 0 0,-1 0 0,1-1 0,-1 0 0,1-1 0,0 0 0,18 2 0,14 1 0,1-2 0,0-2 0,56-5 0,-19 1 0,1244 2 0,-1043 19 0,16-2 0,25 1 0,452-18 0,-766 0-68,-1 1 0,0 0-1,0 0 1,1 1 0,-1-1 0,0 2-1,0-1 1,-1 1 0,1 0 0,0 1-1,-1-1 1,0 1 0,0 1 0,0-1-1,-1 1 1,1 0 0,-1 0 0,0 0-1,5 9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1:24.0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1 108 24575,'17'210'0,"-19"-72"0,4 97 0,0-229 0,0 1 0,0-1 0,0 0 0,1 0 0,0 0 0,0 0 0,1 0 0,-1 0 0,1-1 0,0 0 0,1 0 0,-1 0 0,1 0 0,0-1 0,1 1 0,-1-1 0,0-1 0,1 1 0,0-1 0,0 0 0,0 0 0,1-1 0,-1 1 0,0-1 0,1-1 0,-1 1 0,1-1 0,0-1 0,-1 1 0,9-1 0,216-45 0,-193 39 0,1 2 0,0 2 0,72 5 0,-21 0 0,139-5 0,233 4 0,-339 8 0,165 35 0,-149-20 0,270 37 0,-309-45 0,160 19 0,448-20 0,-652-17 0,81-12 0,-104 10 0,56 2 0,-63 2 0,0-1 0,0-1 0,46-9 0,-53 7 0,1 0 0,0 2 0,23 0 0,-28 1 0,1 0 0,-1-1 0,1-1 0,-1 0 0,18-5 0,-28 5 0,1 0 0,-1-1 0,0 1 0,0-1 0,0 0 0,0-1 0,0 1 0,-1-1 0,0 0 0,1 0 0,-2 0 0,1-1 0,0 1 0,-1-1 0,0 0 0,0 0 0,0 0 0,2-6 0,19-46 0,-11 25 0,1 0 0,2 1 0,38-56 0,-48 78 0,0 1 0,0-1 0,-1 0 0,0 0 0,0-1 0,-1 1 0,-1-1 0,1 0 0,-2 0 0,1 0 0,-1-1 0,-1 1 0,0-1 0,0 1 0,-1 0 0,-1-1 0,1 1 0,-2-1 0,1 1 0,-6-18 0,-3-20 0,9 39 0,-1 0 0,1 1 0,-1-1 0,-1 0 0,0 1 0,0 0 0,-1-1 0,0 1 0,0 0 0,0 1 0,-11-13 0,8 12 0,-1 1 0,1 0 0,-1 0 0,-1 1 0,1 0 0,-1 1 0,0 0 0,-1 0 0,1 1 0,-1 0 0,0 0 0,1 1 0,-2 1 0,-17-3 0,-11 1 0,0 2 0,-64 5 0,21-1 0,-137-4 0,-243 5 0,348 4 0,-86 3 0,121-10 0,-372-14 0,-474-8 0,718 22 0,138-1 0,1-4 0,-92-18 0,-15-22 0,142 39 0,-33-9 0,0 4 0,-1 2 0,-69 0 0,106 10 0,14-3 0,0 2 0,1 0 0,-1 1 0,1 1 0,-1 0 0,1 1 0,0 1 0,0 0 0,0 1 0,-23 11 0,26-9 0,0 0 0,1 0 0,0 2 0,0-1 0,-16 17 0,23-19 0,-1 0 0,2 0 0,-1 0 0,0 0 0,1 0 0,1 1 0,-1-1 0,1 1 0,0 0 0,0 0 0,1 0 0,-2 14 0,2-9 0,-1 5 0,1 0 0,0 0 0,1 1 0,1-1 0,0 0 0,6 23 0,-6-38 0,1 1 0,-1 0 0,1-1 0,0 1 0,0-1 0,0 1 0,0-1 0,0 0 0,1 0 0,-1 0 0,1 0 0,-1-1 0,1 1 0,0 0 0,-1-1 0,1 0 0,0 0 0,0 0 0,0 0 0,0 0 0,0-1 0,0 1 0,6-1 0,10 2 0,1-2 0,34-3 0,-20 1 0,72 0 0,276 4 0,-297 7 0,49 0 0,-87-7 0,80 14 0,7 0 0,135 20 0,-184-21 0,149 7 0,-131-21 0,147 19 0,11 7 0,6 0 0,-16 3 0,-62-9 0,-8 15 0,-64-20 0,1-6 0,157-5 0,-221-5 0,-40 0 0,0-1 0,0-1 0,0 0 0,0 0 0,-1-2 0,1 0 0,-1 0 0,0-1 0,0-1 0,0 0 0,12-8 0,-24 13 0,1 0 0,-1 0 0,1 0 0,-1 0 0,1-1 0,-1 1 0,0 0 0,0-1 0,1 1 0,-1-1 0,0 1 0,0-1 0,0 1 0,-1-1 0,1 0 0,0 0 0,-1 1 0,1-1 0,-1 0 0,1 0 0,-1 0 0,0 1 0,0-1 0,0 0 0,0 0 0,0 0 0,0 0 0,0 1 0,-1-1 0,1 0 0,-1 0 0,1 0 0,-1 1 0,0-1 0,0 0 0,0 1 0,0-1 0,0 1 0,0-1 0,0 1 0,0-1 0,0 1 0,-1 0 0,-1-2 0,-9-7 0,1 1 0,-2 1 0,1 0 0,-23-11 0,9 6 0,4 0 0,-1 1 0,0 1 0,-1 1 0,0 1 0,-1 1 0,0 1 0,-31-4 0,-9 4 0,-108 1 0,60 8 0,-127-4 0,180-4 0,-138-5 0,141 10 0,14 0 0,1 2 0,-70 10 0,-64 25 0,110-25-1365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14:21.07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2201 548 24575,'-185'-3'0,"-295"-43"0,348 23 0,1-6 0,-248-91 0,302 89 0,-1 3 0,-2 4 0,-122-22 0,166 44 0,-16-3 0,53 5 0,-1 0 0,0 0 0,0 0 0,0 0 0,1 0 0,-1 0 0,0 0 0,0 0 0,0-1 0,1 1 0,-1 0 0,0 0 0,0 0 0,0 0 0,0 0 0,0-1 0,1 1 0,-1 0 0,0 0 0,0 0 0,0-1 0,0 1 0,0 0 0,0 0 0,0 0 0,0-1 0,0 1 0,0 0 0,0 0 0,0 0 0,0-1 0,0 1 0,0 0 0,0 0 0,0 0 0,0-1 0,0 1 0,0 0 0,0 0 0,0 0 0,0-1 0,0 1 0,0 0 0,0 0 0,0 0 0,-1-1 0,1 1 0,0 0 0,0 0 0,0 0 0,0 0 0,-1 0 0,1-1 0,0 1 0,0 0 0,0 0 0,0 0 0,-1 0 0,1 0 0,0 0 0,0 0 0,22-8 0,390-67 0,7-1 0,-380 64 0,-29 5 0,-28 3 0,-31 5 0,-1 2 0,1 3 0,0 1 0,0 3 0,1 2 0,-48 18 0,-8 9 0,-153 83 0,255-121 0,-167 94 0,142-78 0,1 1 0,1 2 0,-46 45 0,71-65 0,-1 0 0,1 0 0,0 0 0,-1 1 0,1-1 0,0 0 0,-1 0 0,1 1 0,0-1 0,-1 0 0,1 1 0,0-1 0,0 0 0,0 1 0,-1-1 0,1 0 0,0 1 0,0-1 0,0 0 0,0 1 0,0-1 0,-1 1 0,1-1 0,0 0 0,0 1 0,0-1 0,0 1 0,0-1 0,0 0 0,0 1 0,1-1 0,-1 1 0,0-1 0,0 0 0,0 1 0,0-1 0,0 1 0,1-1 0,-1 0 0,0 1 0,0-1 0,1 1 0,20 1 0,26-9 0,-41 5 0,1 0 0,-1 0 0,0 0 0,0-1 0,0 0 0,0 0 0,-1 0 0,1-1 0,-1 0 0,0 0 0,0 0 0,-1-1 0,8-8 0,-10 10 0,0-1 0,-1 1 0,1 0 0,-1 0 0,0-1 0,0 1 0,0 0 0,-1-1 0,1 1 0,-1-1 0,0 1 0,0-1 0,0 1 0,0-1 0,-1 1 0,1-1 0,-1 1 0,0 0 0,0-1 0,0 1 0,-1 0 0,1 0 0,-1-1 0,0 1 0,1 0 0,-1 1 0,-4-5 0,5 4 0,-1 0 0,0 1 0,-1-1 0,1 1 0,0-1 0,-1 1 0,0 0 0,1-1 0,-1 1 0,0 1 0,0-1 0,0 0 0,0 1 0,0-1 0,0 1 0,-1 0 0,1 0 0,0 1 0,-1-1 0,1 0 0,0 1 0,-1 0 0,1 0 0,-1 0 0,1 0 0,-1 1 0,1-1 0,0 1 0,-1 0 0,1 0 0,0 0 0,-4 2 0,6-3 0,0 1 0,1-1 0,-1 1 0,0-1 0,0 0 0,0 0 0,0 0 0,0 1 0,0-1 0,0 0 0,1 0 0,-1 0 0,0 0 0,0 0 0,0-1 0,0 1 0,0 0 0,0 0 0,0-1 0,1 1 0,-1 0 0,0-1 0,0 1 0,0-1 0,1 1 0,-1-1 0,0 1 0,1-1 0,-1 0 0,0 1 0,1-1 0,-1 0 0,1 1 0,-1-1 0,1 0 0,-1 0 0,1 1 0,-1-1 0,1 0 0,0 0 0,0 0 0,-1 0 0,1-1 0,-10-53 0,7 33 0,0 14 0,1 0 0,-2 0 0,1 0 0,-1 1 0,-7-12 0,10 17 0,0 0 0,0 0 0,0 0 0,-1 1 0,1-1 0,-1 0 0,1 0 0,-1 1 0,0-1 0,1 1 0,-1-1 0,0 1 0,0 0 0,0 0 0,0 0 0,0 0 0,0 0 0,-1 0 0,1 1 0,0-1 0,0 1 0,-1-1 0,1 1 0,-3 0 0,3 1 0,1-1 0,0 1 0,-1 0 0,1 0 0,0 0 0,0 0 0,-1 0 0,1 1 0,0-1 0,0 0 0,0 0 0,1 1 0,-1-1 0,0 1 0,0-1 0,1 0 0,-1 1 0,1 0 0,-1-1 0,1 1 0,0-1 0,-1 1 0,1-1 0,0 1 0,0 2 0,0 50 0,1-42 0,-1 12 0,-1-6 0,1 1 0,1 0 0,1 0 0,0 0 0,2-1 0,0 1 0,1-1 0,0 0 0,9 17 0,2 0 0,-13-29 0,-1 1 0,1-1 0,0 1 0,0-1 0,1 0 0,0 0 0,0 0 0,0-1 0,1 0 0,0 0 0,0 0 0,0 0 0,1-1 0,-1 1 0,1-1 0,10 4 0,-8-5 0,1 0 0,-1-1 0,1 0 0,0-1 0,0 0 0,0 0 0,0-1 0,11-1 0,45 4 0,-62-2 0,1-1 0,-1 1 0,1 0 0,-1 1 0,1-1 0,-1 0 0,0 1 0,1 0 0,-1 0 0,0 0 0,0 0 0,-1 0 0,1 1 0,3 3 0,-6-6 0,1 0 0,-1 1 0,0-1 0,0 0 0,1 0 0,-1 1 0,0-1 0,0 0 0,0 1 0,1-1 0,-1 0 0,0 1 0,0-1 0,0 0 0,0 1 0,0-1 0,0 0 0,0 1 0,0-1 0,0 0 0,0 1 0,0-1 0,0 1 0,0-1 0,0 0 0,0 1 0,0-1 0,0 0 0,0 1 0,0-1 0,0 0 0,-1 1 0,1-1 0,0 0 0,0 1 0,0-1 0,-1 0 0,1 0 0,-1 1 0,-18 6 0,-26-4 0,43-3 0,-53-1 0,30-1 0,0 2 0,-36 4 0,54-3 0,0 1 0,0-1 0,-1 1 0,1 1 0,0-1 0,1 1 0,-1 0 0,1 1 0,-1-1 0,1 2 0,0-1 0,-9 9 0,7-7 0,1 0 0,-1 0 0,-1-1 0,1 0 0,-17 7 0,-6 3 0,94-12 0,8-4 0,128 2 0,-131 7 0,-27-3 0,44-1 0,1226-5 0,-682 2 0,-457-19 0,785 19 0,-945-1 0,0 2 0,0 0 0,0 0 0,-1 1 0,16 6 0,-15-5 0,0 0 0,0-1 0,0-1 0,0 0 0,18 1 0,394-4 0,-420 1 0,0 0 0,1-1 0,-1 0 0,1 1 0,-1-2 0,0 1 0,0 0 0,0-1 0,1 0 0,-2 0 0,1 0 0,0 0 0,0 0 0,-1-1 0,1 0 0,-1 0 0,4-3 0,2-6 0,0 1 0,0-1 0,12-23 0,-14 23 0,-6 10 0,0 1 0,1-1 0,-1 1 0,0-1 0,1 1 0,-1 0 0,1-1 0,-1 1 0,1 0 0,0 0 0,0 0 0,-1 0 0,1 1 0,0-1 0,0 0 0,0 1 0,0-1 0,0 1 0,0 0 0,0-1 0,0 1 0,2 0 0,51 7 0,-18-1 0,-34-6 0,1 0 0,-1 0 0,0 0 0,1 0 0,-1-1 0,1 1 0,-1-1 0,0 0 0,0 0 0,1 0 0,-1-1 0,0 1 0,0-1 0,0 1 0,0-1 0,-1 0 0,1 0 0,0 0 0,-1-1 0,1 1 0,2-4 0,-18 20 0,1 1 0,1 0 0,0 1 0,1 0 0,1 1 0,-11 25 0,18-36 0,-1 0 0,1 0 0,-2-1 0,1 1 0,-1-1 0,1 0 0,-1 0 0,-1 0 0,1 0 0,-1-1 0,0 0 0,-6 5 0,9-8 0,1 0 0,-1 1 0,1-1 0,-1 0 0,0-1 0,1 1 0,-1 0 0,0 0 0,0-1 0,0 1 0,0-1 0,0 0 0,1 1 0,-1-1 0,0 0 0,0 0 0,0 0 0,0 0 0,0-1 0,0 1 0,0 0 0,0-1 0,1 1 0,-1-1 0,0 0 0,0 0 0,1 0 0,-1 0 0,0 0 0,1 0 0,-1 0 0,1 0 0,-1 0 0,1-1 0,0 1 0,-1-1 0,1 1 0,0-1 0,0 1 0,0-1 0,0 0 0,-1-2 0,-1-4 0,0 0 0,0 0 0,1 0 0,0 0 0,0 0 0,1-1 0,0 1 0,0-17 0,11-72 0,0 1 0,-11 78 0,1 1 0,1-1 0,1 1 0,4-20 0,-4 30 0,0 1 0,0 0 0,1 0 0,0 0 0,0 0 0,1 0 0,-1 1 0,1 0 0,0-1 0,1 2 0,-1-1 0,1 0 0,0 1 0,7-5 0,-10 7 0,1 1 0,-1-1 0,0 1 0,0-1 0,0 0 0,0 0 0,0 0 0,-1 0 0,1 0 0,0-1 0,-1 1 0,0 0 0,1-1 0,-1 1 0,0-1 0,0 1 0,-1-1 0,2-3 0,-2 4 0,-1 0 0,1 0 0,-1 0 0,1 0 0,-1 0 0,0 0 0,0 1 0,0-1 0,0 0 0,0 0 0,0 1 0,0-1 0,-1 0 0,1 1 0,0-1 0,-1 1 0,1 0 0,-1 0 0,0-1 0,1 1 0,-1 0 0,0 0 0,0 0 0,-3-1 0,-6-3 0,-1 1 0,0 0 0,1 1 0,-1 0 0,0 0 0,-1 2 0,-13-2 0,-92 5 0,47 0 0,-2-2 0,-101 14 0,139-11 0,-45-1 0,49-2 0,1 1 0,-41 7 0,20-2 0,0-1 0,0-3 0,-56-6 0,3 2 0,-190-12 0,73-11 0,115 10 0,-146-2 0,212 15 0,-1-2 0,1-2 0,-50-14 0,5 2 0,7 3 0,-163-24 0,166 35 0,-115 7 0,181-2 0,1 1 0,0-1 0,0 1 0,0 1 0,1-1 0,-1 1 0,1 0 0,-1 1 0,1 0 0,0 0 0,-7 6 0,12-8 0,0-1 0,0 1 0,0 0 0,1 0 0,-1-1 0,0 1 0,1 0 0,0 0 0,-1 1 0,1-1 0,0 0 0,0 0 0,0 1 0,0-1 0,1 0 0,-1 1 0,1-1 0,-1 1 0,1-1 0,0 1 0,0-1 0,0 1 0,0-1 0,0 1 0,1-1 0,-1 0 0,1 1 0,-1-1 0,1 1 0,0-1 0,0 0 0,0 0 0,1 1 0,-1-1 0,0 0 0,1 0 0,-1 0 0,1 0 0,3 3 0,4 4 0,0-1 0,1 0 0,0 0 0,0-1 0,0 0 0,1-1 0,0 0 0,0-1 0,1 0 0,0-1 0,12 4 0,22 2 0,76 9 0,-49-9 0,18 4 0,172 5 0,67 7 0,5 1 0,-207-30 0,175 6 0,-225 4 0,60 3 0,-46-10 0,112 14 0,-130-10 0,-60-5 0,0 2 0,0-1 0,0 2 0,0 0 0,0 0 0,-1 2 0,26 8 0,-26-7 22,0-1 1,0 0-1,1-1 0,19 2 0,-20-4-268,-1 1 0,0 1 0,0 0 0,-1 0 0,20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2:31:17.9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88 68 24575,'-2'25'0,"0"0"0,-7 28 0,1-9 0,0-7 0,-15 48 0,14-60 0,2 0 0,0 1 0,2 0 0,-2 34 0,7-51 0,0 0 0,0 0 0,1-1 0,1 1 0,0 0 0,0-1 0,0 0 0,1 1 0,0-1 0,1 0 0,0 0 0,0-1 0,1 1 0,-1-1 0,2 0 0,-1 0 0,8 7 0,-8-9 0,1 0 0,-1 0 0,1 0 0,-1-1 0,1 0 0,1-1 0,-1 1 0,0-1 0,1 0 0,0-1 0,0 1 0,7 0 0,4 0 0,1-1 0,0-1 0,25-2 0,-34 1 0,72-3 0,239 5 0,-178 19 0,-59-1 0,-68-14 0,1-1 0,-1-1 0,1-1 0,28 2 0,548-5 0,-267-1 0,-287 2 0,43 9 0,28 1 0,-19-11 0,-44-2 0,0 3 0,80 12 0,-82-7 0,0-2 0,70-2 0,-66-3 0,92 11 0,-63-2 0,1-3 0,103-7 0,-49 0 0,375 2 0,-483 1 0,45 8 0,25 2 0,-72-10 0,34-2 0,-55 1 0,1 0 0,-1-1 0,1 0 0,-1 1 0,1-1 0,-1 0 0,1 0 0,-1 0 0,0-1 0,1 1 0,-1 0 0,0-1 0,0 0 0,0 1 0,0-1 0,0 0 0,2-4 0,27-29 0,-27 32 0,-1 1 0,0-1 0,-1 0 0,1 0 0,0 0 0,-1 0 0,0 0 0,0 0 0,0-1 0,0 1 0,0-1 0,-1 0 0,1 1 0,-1-1 0,0 0 0,0 0 0,0-7 0,0-17 0,-1 22 0,0 0 0,0 0 0,1 0 0,0 1 0,0-1 0,0 0 0,3-8 0,-2 12 0,-1 0 0,0 0 0,1 0 0,-1 1 0,1-1 0,-1 0 0,1 1 0,0-1 0,0 1 0,0 0 0,0-1 0,0 1 0,0 0 0,0 0 0,0 0 0,0 1 0,0-1 0,1 0 0,-1 1 0,0 0 0,0-1 0,1 1 0,3 0 0,-4 0 0,0 0 0,0 0 0,0 0 0,0 0 0,0-1 0,0 1 0,0 0 0,-1-1 0,1 0 0,0 1 0,0-1 0,0 0 0,-1 0 0,1 0 0,0 0 0,-1 0 0,1-1 0,-1 1 0,1 0 0,-1-1 0,0 1 0,0-1 0,0 1 0,2-4 0,-1-1 0,-1 1 0,1-1 0,-2 0 0,1 0 0,-1 0 0,1 1 0,-2-9 0,1-57 0,2 36 0,-3 1 0,-7-63 0,7 91 0,0-1 0,-1 1 0,0 0 0,1 0 0,-2 0 0,1 0 0,-1 0 0,0 1 0,0-1 0,0 1 0,-1 0 0,0 0 0,0 0 0,0 0 0,-1 1 0,0-1 0,0 1 0,0 0 0,0 1 0,0-1 0,-1 1 0,0 0 0,1 1 0,-1-1 0,0 1 0,0 0 0,0 0 0,-1 1 0,1 0 0,0 0 0,-1 1 0,1-1 0,0 1 0,-10 2 0,-474 1 0,343-3 0,123-2 0,0 0 0,0-2 0,-33-9 0,27 5 0,-44-4 0,39 7 0,0-2 0,-52-16 0,-31-7 0,-136-30 0,202 55 0,1 1 0,-82 7 0,30-1 0,-1273-2 0,1351 1 0,-45 9 0,-25 1 0,4-12 0,55-2 0,0 2 0,-1 2 0,1 2 0,0 1 0,0 1 0,-50 15 0,38-8 0,30-9 0,0 1 0,-26 10 0,42-13 0,-1 0 0,0 0 0,0 0 0,1 1 0,-1-1 0,1 1 0,-1-1 0,1 1 0,0 0 0,-1 0 0,1 0 0,0 0 0,1 0 0,-1 1 0,0-1 0,0 1 0,1-1 0,0 1 0,-1-1 0,1 1 0,-1 4 0,2-5 0,0 1 0,0 0 0,1-1 0,-1 1 0,1-1 0,-1 1 0,1-1 0,0 1 0,0-1 0,0 1 0,0-1 0,1 0 0,-1 1 0,0-1 0,1 0 0,0 0 0,0 0 0,-1 0 0,1-1 0,0 1 0,0 0 0,1-1 0,-1 1 0,0-1 0,3 2 0,2 0 0,0 1 0,0 0 0,0-1 0,0-1 0,1 1 0,-1-1 0,11 2 0,12 0 0,-2 2 0,1 1 0,-1 1 0,39 18 0,81 14 0,-132-35 0,0 0 0,0-1 0,20 1 0,-21-3 0,-1 0 0,0 1 0,0 0 0,19 8 0,-32-10 0,1-1 0,-1 1 0,1 0 0,-1-1 0,0 1 0,1 0 0,-1 0 0,0 0 0,1 0 0,-1 0 0,0 0 0,0 1 0,0-1 0,0 0 0,0 0 0,0 1 0,0 1 0,-1-2 0,0-1 0,1 1 0,-1 0 0,0 0 0,0 0 0,0 0 0,-1-1 0,1 1 0,0 0 0,0 0 0,0 0 0,-1 0 0,1-1 0,0 1 0,-1 0 0,1 0 0,0-1 0,-1 1 0,1 0 0,-1-1 0,0 1 0,0 1 0,-2 0 0,0 1 0,0-1 0,-1 0 0,1 0 0,0 0 0,-1-1 0,1 1 0,-1-1 0,0 0 0,1 0 0,-1 0 0,-5 1 0,-237-1 0,118-3 0,-152 2 0,369-2 0,0 5 0,0 3 0,136 28 0,-141-18 0,1-4 0,0-3 0,137-4 0,-92-6 0,146 3 0,-191 8 0,-49-4 0,51 0 0,-61-5 0,44 8 0,24 2 0,-70-10 0,0 2 0,-1 1 0,34 9 0,-33-7 0,0 0 0,1-2 0,29 2 0,787-5 0,-392-4 0,-419 5 0,0 1 0,58 14 0,-59-10 0,1-1 0,60 3 0,-47-7 0,-29-1 0,0 0 0,0-1 0,0 0 0,0-1 0,0 0 0,24-7 0,-37 8 0,1-1 0,-1 0 0,1 0 0,-1 1 0,1-1 0,-1 0 0,1 0 0,-1-1 0,0 1 0,0 0 0,1 0 0,-1-1 0,0 1 0,0 0 0,0-1 0,0 1 0,-1-1 0,1 0 0,0 1 0,-1-1 0,1 0 0,-1 1 0,1-1 0,-1 0 0,0 1 0,0-1 0,0 0 0,0 0 0,0 1 0,0-1 0,0 0 0,-1 0 0,1 1 0,-1-4 0,0 2 0,0 0 0,0 1 0,-1-1 0,1 0 0,0 1 0,-1-1 0,0 1 0,1-1 0,-1 1 0,0 0 0,0-1 0,-1 1 0,1 0 0,0 1 0,-1-1 0,1 0 0,-1 1 0,1-1 0,-6-1 0,-13-1 0,0 1 0,-1 1 0,1 1 0,-1 1 0,-32 4 0,-14-1 0,20-2 0,0-3 0,0-2 0,-79-16 0,-66-9 0,144 23 0,-59-11 0,-144-42 0,200 46 0,-85-9 0,110 17 0,0 0 0,-44-16 0,50 14 0,-1 0 0,1 2 0,-1 0 0,-43-3 0,-41-4 0,34 3 0,-68-11 0,86 11 0,-100-5 0,74 10 0,-132-23 0,135 14 0,-151-5 0,142 19 0,-142-2 0,154-9 0,48 5 0,-46-2 0,50 6 0,0-2 0,0 0 0,-33-10 0,32 6 0,-1 2 0,-40-4 0,-44-11-1365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1:43.7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96 142 24575,'-1'74'0,"3"81"0,0-143 0,1 0 0,0 0 0,0-1 0,2 0 0,-1 0 0,10 16 0,-8-16 0,0 0 0,-1 0 0,-1 1 0,0-1 0,0 1 0,2 20 0,-5-27 0,1 0 0,0 1 0,-1-1 0,1 0 0,1 0 0,-1 0 0,1-1 0,0 1 0,0-1 0,0 1 0,1-1 0,0 0 0,-1 0 0,1-1 0,1 1 0,-1-1 0,0 0 0,1 0 0,0 0 0,0 0 0,0-1 0,0 0 0,7 2 0,4 2 0,0-1 0,1 0 0,0-2 0,-1 0 0,1-1 0,25 1 0,470-22 0,-459 19 0,37-1 0,0 3 0,131 22 0,25 7 0,-60-11 0,201 39 0,-302-52 0,153-6 0,-106-3 0,681 2 0,-780-2 0,0-2 0,0-1 0,41-11 0,-42 8 0,1 1 0,-1 2 0,49-2 0,-29 7 0,91-13 0,-17-16 0,-41 7 0,-21 13 0,-46 8 0,0-2 0,0 0 0,-1-1 0,34-11 0,-47 13 0,0 0 0,0 0 0,0 0 0,-1-1 0,1 1 0,-1-1 0,1 0 0,-1 0 0,0 0 0,0 0 0,0 0 0,-1-1 0,1 1 0,-1-1 0,0 0 0,0 0 0,0 0 0,0 0 0,-1 0 0,0 0 0,0 0 0,0-1 0,0 1 0,-1 0 0,1-6 0,-1-7 0,-1 0 0,-1 0 0,0 1 0,-1-1 0,-1 0 0,-8-19 0,-3-7 0,-24-43 0,33 75 0,0 0 0,-1 0 0,0 1 0,0 0 0,-1 1 0,-1 0 0,1 0 0,-2 1 0,1 0 0,-1 0 0,0 1 0,-18-9 0,8 6 0,0 2 0,0 0 0,-1 1 0,-1 2 0,1 0 0,-26-2 0,-35-10 0,59 12 0,0 0 0,0 1 0,-37-1 0,16 4 0,-79-15 0,80 9 0,-83-3 0,44 2 0,70 6 0,0 0 0,0 1 0,-1 0 0,1 0 0,0 2 0,-1-1 0,1 2 0,0-1 0,-18 6 0,-7 4 0,-1-2 0,1-1 0,-1-2 0,-44 2 0,-157-8 0,105-3 0,-85 5 0,-237-4 0,209-17 0,47 2 0,84 0 0,80 10 0,-55-3 0,-45 1 0,-59 0 0,134 9 0,0 3 0,-104 19 0,81-9 0,0-4 0,-168-2 0,229-7 0,-4 0 0,1 1 0,-1 1 0,1 1 0,0 2 0,0 1 0,0 0 0,-37 17 0,60-21 0,0 0 0,0 1 0,1 0 0,-1-1 0,1 1 0,0 0 0,0 0 0,0 0 0,0 1 0,0-1 0,0 0 0,1 1 0,0-1 0,0 1 0,0 0 0,0-1 0,0 1 0,1 0 0,0-1 0,-1 1 0,1 0 0,1-1 0,-1 1 0,1 4 0,0 3 0,0 0 0,1-1 0,0 1 0,0 0 0,1-1 0,1 1 0,5 11 0,-4-16 0,-1 0 0,1 0 0,0 0 0,1-1 0,-1 1 0,1-1 0,0-1 0,1 1 0,10 5 0,64 29 0,-62-32 0,0-1 0,0-1 0,1-1 0,-1 0 0,34 1 0,104-7 0,-74-1 0,-32 0 0,0-3 0,70-16 0,-15 2 0,90 6 0,232-22 0,62 28 0,-288 10 0,-54-4 0,-20 0 0,127 13 0,-167 2 0,-43-6 0,83 3 0,-64-11 0,7 2 0,0-3 0,0-3 0,85-18 0,-101 13 0,0 2 0,1 2 0,0 2 0,98 8 0,-124 1 0,0 1 0,-1 1 0,0 2 0,0 1 0,40 20 0,26 9 0,-86-35 0,1 0 0,-1 0 0,-1 0 0,14 10 0,-21-13 0,0-1 0,0 1 0,0-1 0,0 1 0,0 0 0,0-1 0,0 1 0,0 0 0,0 0 0,0-1 0,-1 1 0,1 0 0,0 0 0,0 0 0,-1 0 0,1 0 0,-1 0 0,1 0 0,-1 0 0,0 0 0,1 1 0,-1-1 0,0 0 0,0 0 0,1 0 0,-1 0 0,0 0 0,0 1 0,-1-1 0,1 0 0,0 0 0,0 0 0,0 0 0,-1 0 0,1 0 0,0 1 0,-1-1 0,1 0 0,-1 0 0,0 0 0,1 0 0,-1-1 0,0 1 0,1 0 0,-1 0 0,0 0 0,0 0 0,0-1 0,0 1 0,0 0 0,-1 0 0,-24 13 0,1-2 0,-2-1 0,0-1 0,0-1 0,-46 9 0,50-14 0,1-1 0,-1-1 0,1-1 0,-1-2 0,1 0 0,-43-7 0,-137-42 0,82 17 0,81 25 0,-1 2 0,1 2 0,-1 1 0,1 2 0,-52 6 0,49 5-1365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7T17:02:21.4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4377 212 24575,'-4'6'0,"0"1"0,1 1 0,-1-1 0,2 0 0,-1 1 0,1 0 0,0 0 0,0-1 0,1 1 0,0 9 0,-3 7 0,-8 31 0,4-18 0,1 1 0,1 0 0,0 51 0,8-36 0,-3 87 0,1-139 0,0 1 0,0-1 0,0 1 0,-1-1 0,1 1 0,0-1 0,0 1 0,-1-1 0,1 1 0,-1-1 0,0 1 0,1-1 0,-1 0 0,0 1 0,0-1 0,0 0 0,0 0 0,0 0 0,0 1 0,0-1 0,0 0 0,0-1 0,-1 1 0,1 0 0,0 0 0,0 0 0,-1-1 0,1 1 0,-1-1 0,1 1 0,-1-1 0,1 1 0,-1-1 0,1 0 0,-1 0 0,1 0 0,-1 0 0,1 0 0,-1 0 0,1 0 0,-4-1 0,1 0 0,0 0 0,-1 0 0,1-1 0,0 0 0,0 0 0,0 0 0,0 0 0,1 0 0,-1-1 0,1 0 0,-1 0 0,1 0 0,-4-5 0,-10-18 0,2 0 0,1-1 0,-21-57 0,16 38 0,12 26 0,1-1 0,1 1 0,0-1 0,2 0 0,0-1 0,2 1 0,0 0 0,1-1 0,4-23 0,13-39 0,-11 64 0,-2 0 0,4-36 0,-8 49 0,0 0 0,0-1 0,-1 1 0,0 0 0,0-1 0,-1 1 0,0 0 0,0 0 0,-1 0 0,0 0 0,-5-9 0,7 14 0,1 1 0,-1 0 0,1 0 0,-1 0 0,0 0 0,1 0 0,-1 0 0,0 0 0,0 0 0,0 0 0,0 0 0,0 0 0,0 0 0,0 0 0,0 1 0,0-1 0,0 0 0,0 1 0,0-1 0,-1 1 0,1-1 0,0 1 0,-3-1 0,3 2 0,0-1 0,0 1 0,0-1 0,-1 1 0,1 0 0,0-1 0,0 1 0,0 0 0,0 0 0,0 0 0,0 0 0,1 0 0,-1 0 0,0 0 0,0 0 0,1 0 0,-1 0 0,0 0 0,0 2 0,-4 10 0,0 0 0,1 0 0,-3 18 0,5-24 0,-11 65 0,-6 109 0,16-145 0,-14 71 0,11-78 0,1 0 0,-2 54 0,7-76 0,0 0 0,0 0 0,0 1 0,1-1 0,0 0 0,1 0 0,-1 0 0,1-1 0,1 1 0,-1 0 0,1-1 0,0 1 0,1-1 0,0 0 0,0 0 0,5 6 0,7 7 0,-13-16 0,-10-8 0,-3-3 0,-26-16 0,-1 1 0,-1 2 0,0 2 0,-2 1 0,0 3 0,-1 0 0,-54-10 0,87 23 0,1 0 0,-1 1 0,1 0 0,-1 0 0,1 1 0,-1 0 0,0 0 0,1 1 0,-9 1 0,14-1 0,0-1 0,1 1 0,-1 0 0,0-1 0,0 1 0,0 0 0,1 0 0,-1 0 0,0 0 0,1 1 0,-1-1 0,1 0 0,-1 1 0,1-1 0,0 1 0,0-1 0,0 1 0,-1 0 0,1-1 0,1 1 0,-1 0 0,0 0 0,0 0 0,1-1 0,-1 1 0,1 0 0,0 0 0,-1 0 0,1 0 0,0 0 0,0 0 0,0 0 0,0 0 0,1 0 0,-1 0 0,1 0 0,-1 0 0,2 3 0,0 2 0,1-1 0,0 0 0,0 0 0,1 0 0,-1 0 0,1-1 0,1 1 0,-1-1 0,1 0 0,0 0 0,0-1 0,0 1 0,1-1 0,-1 0 0,1-1 0,10 6 0,-2-3 0,-1 1 0,1-2 0,-1 0 0,2-1 0,-1 0 0,25 3 0,-98-14 0,19 1 0,-51 0 0,-2 8 0,-131-4 0,203-1 0,1-1 0,-26-8 0,-25-5 0,-53 0 0,57 10 0,-96-3 0,118 10 0,0 2 0,1 2 0,-68 15 0,-20 17 0,49-13 0,-108 17 0,117-31 0,-92-1 0,-533-8 0,600-10 0,36 1 0,2 3 0,-82-4 0,-34-9 0,111 22 0,46-1 0,-1-1 0,0 0 0,1-2 0,-1 0 0,1-1 0,-1-1 0,-22-7 0,-11-10 0,18 8 0,-36-19 0,43 18 0,21 10 0,0-1 0,1 1 0,-1-1 0,1-1 0,0 1 0,-13-12 0,10 6 0,6 7 0,0 0 0,1 0 0,-1-1 0,1 1 0,0-1 0,0 1 0,0-1 0,0 0 0,1 0 0,0 0 0,0-1 0,0 1 0,0 0 0,1-1 0,-1 1 0,1-1 0,0 0 0,0 1 0,1-1 0,0-8 0,1-13 0,2 1 0,1-1 0,1 0 0,1 1 0,11-28 0,-5 15 0,-8 19 0,-1 1 0,-1 0 0,-1-1 0,0 1 0,-4-35 0,2-42 0,1 93 0,0 1 0,1-1 0,-1 1 0,0-1 0,0 1 0,1 0 0,-1-1 0,1 1 0,-1 0 0,1-1 0,0 1 0,0 0 0,-1-1 0,1 1 0,0 0 0,0 0 0,0 0 0,0 0 0,0 0 0,1 0 0,-1 0 0,0 0 0,0 1 0,1-1 0,-1 0 0,0 1 0,1-1 0,-1 1 0,0-1 0,1 1 0,-1 0 0,1-1 0,-1 1 0,1 0 0,-1 0 0,1 0 0,-1 0 0,1 0 0,-1 1 0,0-1 0,1 0 0,-1 1 0,1-1 0,-1 1 0,2 0 0,11 4 0,-1 0 0,0 0 0,23 14 0,-21-10 0,5 1 0,0-1 0,1 0 0,0-2 0,1 0 0,0-1 0,-1-1 0,27 2 0,8-1 0,-20-1 0,48 0 0,-65-5 0,3 1 0,1-1 0,-1-1 0,0-1 0,0-1 0,0 0 0,0-2 0,-1-1 0,28-11 0,-34 12 0,0 0 0,0 0 0,20-3 0,18-5 0,-47 11 0,39-14 0,1 2 0,0 2 0,0 2 0,87-7 0,86 0 0,-1-1 0,-215 18 0,70 0 0,91-13 0,48-9 0,291 5 0,-502 17 0,606 25 0,-150 3 0,-397-30 0,-37 0 0,-1 1 0,1 1 0,0 1 0,37 6 0,-58-6 0,1-1 0,0 1 0,-1-1 0,1 1 0,0 0 0,-1 0 0,1 0 0,-1 1 0,1-1 0,-1 1 0,0-1 0,0 1 0,0 0 0,0-1 0,0 1 0,0 0 0,0 1 0,0-1 0,-1 0 0,1 0 0,-1 1 0,0-1 0,1 1 0,-1-1 0,0 1 0,-1 0 0,1-1 0,0 1 0,-1 0 0,1-1 0,-1 1 0,0 0 0,0 0 0,0-1 0,0 1 0,-1 0 0,0 2 0,-1 3 0,0-1 0,-1 1 0,0-1 0,0 0 0,0 0 0,-1-1 0,0 1 0,0-1 0,-1 1 0,0-2 0,0 1 0,-7 5 0,-3 2 0,-1-1 0,-1-1 0,0-1 0,-1 0 0,1-1 0,-2-1 0,1-1 0,-1-1 0,0 0 0,-1-1 0,-30 3 0,-19-2 0,0-2 0,-70-7 0,27 1 0,49 1 0,17-1 0,0 3 0,-81 11 0,-18 9 0,118-18 0,-1-2 0,-30-1 0,42 0 0,13 3 0,1 1 0,-1 0 0,0-1 0,0 0 0,0 1 0,-1-1 0,-3 2 0,-13 2 0,0-2 0,0 0 0,0-1 0,-35 2 0,-4 0 0,-127 13 0,-341-10 0,307-11 0,187 4 0,0 1 0,-42 10 0,41-6 0,-68 4 0,54-10 0,-256-3 0,212-7 0,-52 0 0,-383 9-1365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12:32:23.19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4357 215 24575,'-47'142'0,"19"-66"0,-39 99 0,63-163 0,1 0 0,0 0 0,1 0 0,1 1 0,0-1 0,0 1 0,1 0 0,1-1 0,0 1 0,0-1 0,7 23 0,-8-35 0,0 0 0,0 0 0,0 1 0,0-1 0,0 0 0,0 0 0,0 0 0,0 0 0,0 1 0,0-1 0,0 0 0,0 0 0,0 0 0,0 0 0,0 0 0,0 1 0,0-1 0,-1 0 0,1 0 0,0 0 0,0 0 0,0 0 0,0 0 0,0 0 0,0 1 0,0-1 0,-1 0 0,1 0 0,0 0 0,0 0 0,0 0 0,0 0 0,0 0 0,0 0 0,-1 0 0,1 0 0,0 0 0,0 0 0,0 0 0,0 0 0,-1 0 0,1 0 0,0 0 0,0 0 0,0 0 0,0 0 0,0 0 0,-1 0 0,1 0 0,0 0 0,0 0 0,-15-4 0,-11-8 0,18 8 0,1 0 0,-1 0 0,0 1 0,0 1 0,0-1 0,0 1 0,-1 1 0,1-1 0,-1 2 0,1-1 0,-17 2 0,-46-7 0,-70-12 0,59 13 0,-94 7 0,56 0 0,32-3 0,-94 3 0,74 17 0,80-13 0,0 0 0,-1-2 0,-30 0 0,-184 10 0,207-13 0,-1 2 0,1 2 0,-37 10 0,22-5 0,-107 11 0,98-15 0,-4 0 0,-76 11 0,39-4 0,-1-4 0,-188-7 0,132-5 0,127 2 0,-1-2 0,-30-7 0,-28-4 0,-142-12 0,149 14 0,58 7 0,0 1 0,-40-1 0,-60 4 0,-94 3 0,142 12 0,53-9 0,0 0 0,-41 2 0,59-7 0,0 0 0,0 0 0,0-1 0,0 0 0,0 0 0,1 0 0,-1-1 0,0 1 0,1-1 0,-1-1 0,1 1 0,0-1 0,-1 0 0,1 0 0,-9-8 0,12 8 0,-1-1 0,1 0 0,0 0 0,0 0 0,0 0 0,0 0 0,1 0 0,0 0 0,0-1 0,0 1 0,0 0 0,1-1 0,-1 1 0,1-1 0,0 1 0,1 0 0,-1-1 0,2-4 0,-1-1 0,1 0 0,0 1 0,0-1 0,1 1 0,1-1 0,0 1 0,5-10 0,5-1 0,16-28 0,-29 46 0,1-1 0,-1 0 0,0 0 0,0 0 0,0 0 0,0 0 0,0 0 0,-1-1 0,1 1 0,-1 0 0,0 0 0,0 0 0,-1-6 0,1 8 0,0 1 0,0-1 0,-1 0 0,1 1 0,0-1 0,0 1 0,-1-1 0,1 1 0,0-1 0,-1 0 0,1 1 0,-1-1 0,1 1 0,-1-1 0,1 1 0,-1 0 0,1-1 0,-1 1 0,1-1 0,-1 1 0,1 0 0,-1 0 0,1-1 0,-1 1 0,0 0 0,1 0 0,-1 0 0,0 0 0,1-1 0,-1 1 0,-1 0 0,-24 8 0,-19 23 0,20-2 0,22-23 0,-1-1 0,0 0 0,-1 0 0,1 0 0,-1-1 0,-6 6 0,10-10 0,1 0 0,0 1 0,-1-1 0,1 0 0,-1 0 0,1 0 0,0 1 0,-1-1 0,1 0 0,-1 0 0,1 0 0,0 0 0,-1 0 0,1 0 0,-1 0 0,1 0 0,-1 0 0,1 0 0,0 0 0,-1 0 0,1 0 0,-1 0 0,1 0 0,-1 0 0,1-1 0,0 1 0,-1 0 0,1 0 0,-1 0 0,1-1 0,0 1 0,-1 0 0,1-1 0,-1 1 0,-5-19 0,4-26 0,3 41 0,-3-53 0,1 39 0,1-2 0,0 1 0,1 0 0,4-20 0,-4 35 0,0 1 0,0 0 0,1-1 0,-1 1 0,1 0 0,-1 0 0,1 0 0,0 0 0,0 0 0,0 0 0,1 1 0,-1-1 0,1 1 0,0-1 0,-1 1 0,7-3 0,1-1 0,1 1 0,0 1 0,20-6 0,-21 7 0,0 0 0,0 0 0,0-1 0,18-10 0,-21 9 0,0 1 0,0 0 0,1 1 0,-1 0 0,1 0 0,0 0 0,0 1 0,0 0 0,12 0 0,76 1 0,-76 2 0,1 0 0,-1-2 0,0 0 0,25-5 0,118-12 0,-88 3 0,1 4 0,82-2 0,157 11 0,-175 3 0,-108-3 0,0-1 0,56-14 0,25-2 0,131-13 0,-181 23 0,127 0 0,-97 7 0,-10-5 0,95-20 0,43-5 0,-146 30 0,120 12 0,-150-6 0,150 9 0,101-9 0,-157-7 0,-107 2 0,58-11 0,-59 6 0,0 2 0,34 0 0,-49 4 0,1-1 0,1 1 0,-1 0 0,0 1 0,1 1 0,-1 1 0,0 0 0,0 1 0,-1 1 0,1 1 0,24 12 0,-38-17 0,-1 0 0,1 1 0,-1-1 0,1 1 0,-1 0 0,0 0 0,0 0 0,0 0 0,0 0 0,0 0 0,0 0 0,0 1 0,-1-1 0,1 1 0,-1-1 0,2 5 0,-3-4 0,0-1 0,0 0 0,0 0 0,0 1 0,0-1 0,-1 0 0,1 0 0,-1 1 0,0-1 0,0 0 0,1 0 0,-1 0 0,0 0 0,-1 0 0,1 0 0,0 0 0,-1-1 0,1 1 0,-1 0 0,1-1 0,-1 1 0,-2 1 0,-15 13 0,0-2 0,-32 18 0,-20 16 0,65-43 0,0-1 0,-1 1 0,1-1 0,-1 0 0,0-1 0,0 0 0,0 0 0,0-1 0,-8 3 0,-1-3 0,-1 0 0,1-1 0,-20-2 0,7 1 0,1 2 0,-1 0 0,0 2 0,-44 12 0,-152 37 0,90-37 0,-250-3 0,365-13 0,-125 14 0,-14-1 0,128-9 0,-49 13 0,35-7 0,-418 52 0,341-49 0,24-2 0,49-4 0,-65 1 0,114-8 0,-60-1 0,-95 12 0,55 3 0,-145 1 0,230-15 0,-54-1 0,-1 3 0,-119 19 0,158-18 0,0 0 0,0-2 0,0-2 0,0-1 0,-32-5 0,4 0 0</inkml:trace>
</inkml:ink>
</file>

<file path=ppt/media/image1.png>
</file>

<file path=ppt/media/image10.png>
</file>

<file path=ppt/media/image11.png>
</file>

<file path=ppt/media/image12.png>
</file>

<file path=ppt/media/image13.jpe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6.jpg>
</file>

<file path=ppt/media/image27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8639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customXml" Target="../ink/ink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6.jpg"/><Relationship Id="rId4" Type="http://schemas.openxmlformats.org/officeDocument/2006/relationships/image" Target="../media/image23.png"/><Relationship Id="rId9" Type="http://schemas.openxmlformats.org/officeDocument/2006/relationships/image" Target="../media/image2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1.png"/><Relationship Id="rId4" Type="http://schemas.openxmlformats.org/officeDocument/2006/relationships/customXml" Target="../ink/ink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customXml" Target="../ink/ink6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17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861" y="586145"/>
            <a:ext cx="7554278" cy="268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540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Solar Tracking System for Optimal Solar Panel Performance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94861" y="1913467"/>
            <a:ext cx="7554278" cy="4549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4861" y="6735008"/>
            <a:ext cx="363379" cy="363379"/>
          </a:xfrm>
          <a:prstGeom prst="roundRect">
            <a:avLst>
              <a:gd name="adj" fmla="val 2516129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F58130-2DCC-627E-7BEF-49191349BE7E}"/>
              </a:ext>
            </a:extLst>
          </p:cNvPr>
          <p:cNvSpPr txBox="1"/>
          <p:nvPr/>
        </p:nvSpPr>
        <p:spPr>
          <a:xfrm>
            <a:off x="524933" y="3877733"/>
            <a:ext cx="8297334" cy="363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</a:rPr>
              <a:t>TEAM DETAILS:</a:t>
            </a:r>
            <a:endParaRPr lang="en-US" sz="2400" dirty="0"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J. Vishwanath Reddy</a:t>
            </a:r>
            <a:r>
              <a:rPr lang="en-US" sz="2000" b="0" i="0" dirty="0">
                <a:effectLst/>
                <a:latin typeface="Segoe UI Variable Text" pitchFamily="2" charset="0"/>
              </a:rPr>
              <a:t> (Team Leader) - Roll Number: B23IN040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S. </a:t>
            </a:r>
            <a:r>
              <a:rPr lang="en-US" sz="2000" b="1" i="0" dirty="0" err="1">
                <a:effectLst/>
                <a:latin typeface="Segoe UI Variable Text" pitchFamily="2" charset="0"/>
              </a:rPr>
              <a:t>Rishitha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B23IN018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A. </a:t>
            </a:r>
            <a:r>
              <a:rPr lang="en-US" sz="2000" b="1" i="0" dirty="0" err="1">
                <a:effectLst/>
                <a:latin typeface="Segoe UI Variable Text" pitchFamily="2" charset="0"/>
              </a:rPr>
              <a:t>Supritha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B23IN010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K. Rahul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B23IN045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P. </a:t>
            </a:r>
            <a:r>
              <a:rPr lang="en-US" sz="2000" b="1" i="0" dirty="0" err="1">
                <a:effectLst/>
                <a:latin typeface="Segoe UI Variable Text" pitchFamily="2" charset="0"/>
              </a:rPr>
              <a:t>Srijitha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B23IN012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N. </a:t>
            </a:r>
            <a:r>
              <a:rPr lang="en-US" sz="2000" b="1" i="0" dirty="0" err="1">
                <a:effectLst/>
                <a:latin typeface="Segoe UI Variable Text" pitchFamily="2" charset="0"/>
              </a:rPr>
              <a:t>Thrushitha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B23IN036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egoe UI Variable Text" pitchFamily="2" charset="0"/>
              </a:rPr>
              <a:t>N. Goutham</a:t>
            </a:r>
            <a:r>
              <a:rPr lang="en-US" sz="2000" b="0" i="0" dirty="0">
                <a:effectLst/>
                <a:latin typeface="Segoe UI Variable Text" pitchFamily="2" charset="0"/>
              </a:rPr>
              <a:t> - Roll Number: B23IN009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84451" y="469940"/>
            <a:ext cx="6662738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b="1" kern="0" spc="-10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Experimental Work - Components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451" y="1260277"/>
            <a:ext cx="427196" cy="4271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451" y="1858328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LDRs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451" y="2227778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 sunlight intensity with high precision.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451" y="3013829"/>
            <a:ext cx="427196" cy="427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451" y="3611880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Arduino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451" y="3981331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Processes data and executes movement commands.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451" y="4767382"/>
            <a:ext cx="427196" cy="4271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4451" y="5365432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Servo Motor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84451" y="5734883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smooth, precise panel rotation.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451" y="6520934"/>
            <a:ext cx="427196" cy="4271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84451" y="7118985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Solar Panel Model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84451" y="7488436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setting up the working model.</a:t>
            </a:r>
            <a:endParaRPr lang="en-US" sz="13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E1B8E6EF-E9D6-18F2-58C0-DF9D4F06D65E}"/>
                  </a:ext>
                </a:extLst>
              </p14:cNvPr>
              <p14:cNvContentPartPr/>
              <p14:nvPr/>
            </p14:nvContentPartPr>
            <p14:xfrm>
              <a:off x="12921160" y="7778690"/>
              <a:ext cx="1576080" cy="3178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E1B8E6EF-E9D6-18F2-58C0-DF9D4F06D65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858520" y="7715690"/>
                <a:ext cx="1701720" cy="44352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9D132BC3-58A6-7060-09E3-9839F4C3B33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591237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8065" y="696158"/>
            <a:ext cx="7727871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119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Experimental Work – Assembly Process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0006" y="2263973"/>
            <a:ext cx="22860" cy="5269349"/>
          </a:xfrm>
          <a:prstGeom prst="roundRect">
            <a:avLst>
              <a:gd name="adj" fmla="val 371721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1216164" y="2707600"/>
            <a:ext cx="708065" cy="22860"/>
          </a:xfrm>
          <a:prstGeom prst="roundRect">
            <a:avLst>
              <a:gd name="adj" fmla="val 371721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783848" y="2491502"/>
            <a:ext cx="455176" cy="45517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50535" y="2567345"/>
            <a:ext cx="121801" cy="303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24194" y="2466261"/>
            <a:ext cx="2529007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24194" y="2903696"/>
            <a:ext cx="631174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 LDRs to Arduino for real-time sunlight detection.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16164" y="4075509"/>
            <a:ext cx="708065" cy="22860"/>
          </a:xfrm>
          <a:prstGeom prst="roundRect">
            <a:avLst>
              <a:gd name="adj" fmla="val 371721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783848" y="3859411"/>
            <a:ext cx="455176" cy="45517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20413" y="3935254"/>
            <a:ext cx="182047" cy="303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24194" y="3834170"/>
            <a:ext cx="2529007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24194" y="4271605"/>
            <a:ext cx="631174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Mount the servo motor on the frame for panel movement.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216164" y="5443418"/>
            <a:ext cx="708065" cy="22860"/>
          </a:xfrm>
          <a:prstGeom prst="roundRect">
            <a:avLst>
              <a:gd name="adj" fmla="val 371721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783848" y="5227320"/>
            <a:ext cx="455176" cy="45517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18031" y="5303163"/>
            <a:ext cx="186809" cy="303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124194" y="5202079"/>
            <a:ext cx="2529007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124194" y="5639514"/>
            <a:ext cx="631174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 the algorithm in Arduino for dynamic tracking.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1216164" y="6811328"/>
            <a:ext cx="708065" cy="22860"/>
          </a:xfrm>
          <a:prstGeom prst="roundRect">
            <a:avLst>
              <a:gd name="adj" fmla="val 371721"/>
            </a:avLst>
          </a:prstGeom>
          <a:solidFill>
            <a:srgbClr val="C0C1D7"/>
          </a:solidFill>
          <a:ln/>
        </p:spPr>
      </p:sp>
      <p:sp>
        <p:nvSpPr>
          <p:cNvPr id="21" name="Shape 18"/>
          <p:cNvSpPr/>
          <p:nvPr/>
        </p:nvSpPr>
        <p:spPr>
          <a:xfrm>
            <a:off x="783848" y="6595229"/>
            <a:ext cx="455176" cy="45517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13388" y="6671072"/>
            <a:ext cx="196096" cy="303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2124194" y="6569988"/>
            <a:ext cx="2529007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4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2124194" y="7007423"/>
            <a:ext cx="631174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and calibrate the system for optimal performance.</a:t>
            </a:r>
            <a:endParaRPr lang="en-US" sz="155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A6531DC-2ECF-28A3-ECCD-503412166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09" y="0"/>
            <a:ext cx="614719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DCA66A3F-3AC8-211E-8DFE-340CCAF65506}"/>
              </a:ext>
            </a:extLst>
          </p:cNvPr>
          <p:cNvSpPr/>
          <p:nvPr/>
        </p:nvSpPr>
        <p:spPr>
          <a:xfrm>
            <a:off x="793790" y="2539960"/>
            <a:ext cx="93218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Results and Discussion: Performance</a:t>
            </a:r>
            <a:endParaRPr lang="en-US" sz="44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D7FB8E4E-A77B-BBAF-C76D-A167BAF820F4}"/>
              </a:ext>
            </a:extLst>
          </p:cNvPr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Energy Output</a:t>
            </a:r>
            <a:endParaRPr lang="en-US" sz="2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163154B4-93F8-47AD-EA90-D0082A96DD4C}"/>
              </a:ext>
            </a:extLst>
          </p:cNvPr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tracking system demonstrates a remarkable 30-40% improvement in energy output compared to static panels, significantly boosting energy harvesting.</a:t>
            </a:r>
            <a:endParaRPr lang="en-US" sz="175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D13E7A2B-0D61-6A77-3AE6-43DBF4D50C0D}"/>
              </a:ext>
            </a:extLst>
          </p:cNvPr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Hybrid Rotation</a:t>
            </a:r>
            <a:endParaRPr lang="en-US" sz="22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76793455-DAAC-59B6-3656-D2D5213D8253}"/>
              </a:ext>
            </a:extLst>
          </p:cNvPr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Combination of Mechanical and Electrified Rotation enhances improved use of solar panel efficiently.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1C685EA-55B1-6A6D-70D3-2C3C6DBD00B8}"/>
                  </a:ext>
                </a:extLst>
              </p14:cNvPr>
              <p14:cNvContentPartPr/>
              <p14:nvPr/>
            </p14:nvContentPartPr>
            <p14:xfrm>
              <a:off x="12928485" y="7780898"/>
              <a:ext cx="1568520" cy="316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1C685EA-55B1-6A6D-70D3-2C3C6DBD00B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65845" y="7718258"/>
                <a:ext cx="1694160" cy="44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9063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D89E7D64-5C80-0058-B698-31EFF013ABE8}"/>
              </a:ext>
            </a:extLst>
          </p:cNvPr>
          <p:cNvSpPr/>
          <p:nvPr/>
        </p:nvSpPr>
        <p:spPr>
          <a:xfrm>
            <a:off x="793790" y="3829050"/>
            <a:ext cx="7556421" cy="2329101"/>
          </a:xfrm>
          <a:prstGeom prst="roundRect">
            <a:avLst>
              <a:gd name="adj" fmla="val 40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3" name="Shape 2">
            <a:extLst>
              <a:ext uri="{FF2B5EF4-FFF2-40B4-BE49-F238E27FC236}">
                <a16:creationId xmlns:a16="http://schemas.microsoft.com/office/drawing/2014/main" id="{954A6637-C642-7402-5D4C-D623D1FFA299}"/>
              </a:ext>
            </a:extLst>
          </p:cNvPr>
          <p:cNvSpPr/>
          <p:nvPr/>
        </p:nvSpPr>
        <p:spPr>
          <a:xfrm>
            <a:off x="801410" y="3836670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325E2793-15A0-C6B9-0A02-0C3C4C2247CE}"/>
              </a:ext>
            </a:extLst>
          </p:cNvPr>
          <p:cNvSpPr/>
          <p:nvPr/>
        </p:nvSpPr>
        <p:spPr>
          <a:xfrm>
            <a:off x="1029057" y="398037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Metric</a:t>
            </a:r>
            <a:endParaRPr lang="en-US" sz="1750"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90ABE3C5-21EC-B849-D065-A31B15C13910}"/>
              </a:ext>
            </a:extLst>
          </p:cNvPr>
          <p:cNvSpPr/>
          <p:nvPr/>
        </p:nvSpPr>
        <p:spPr>
          <a:xfrm>
            <a:off x="3546038" y="398037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Before Implementation</a:t>
            </a:r>
            <a:endParaRPr lang="en-US" sz="1750" dirty="0"/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DF48FD47-9EED-53B4-C953-34A3EB726B50}"/>
              </a:ext>
            </a:extLst>
          </p:cNvPr>
          <p:cNvSpPr/>
          <p:nvPr/>
        </p:nvSpPr>
        <p:spPr>
          <a:xfrm>
            <a:off x="6059210" y="3980378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After Implementation</a:t>
            </a:r>
            <a:endParaRPr lang="en-US" sz="1750" dirty="0"/>
          </a:p>
        </p:txBody>
      </p:sp>
      <p:sp>
        <p:nvSpPr>
          <p:cNvPr id="7" name="Shape 6">
            <a:extLst>
              <a:ext uri="{FF2B5EF4-FFF2-40B4-BE49-F238E27FC236}">
                <a16:creationId xmlns:a16="http://schemas.microsoft.com/office/drawing/2014/main" id="{95B85678-EB3F-CA21-8C5A-3EFAA58B1B8D}"/>
              </a:ext>
            </a:extLst>
          </p:cNvPr>
          <p:cNvSpPr/>
          <p:nvPr/>
        </p:nvSpPr>
        <p:spPr>
          <a:xfrm>
            <a:off x="801410" y="4849892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3CB9E103-30B8-5CCE-BF44-95CB0B970F6F}"/>
              </a:ext>
            </a:extLst>
          </p:cNvPr>
          <p:cNvSpPr/>
          <p:nvPr/>
        </p:nvSpPr>
        <p:spPr>
          <a:xfrm>
            <a:off x="1029057" y="499360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Energy Output</a:t>
            </a:r>
            <a:endParaRPr lang="en-US" sz="1750" dirty="0"/>
          </a:p>
        </p:txBody>
      </p:sp>
      <p:sp>
        <p:nvSpPr>
          <p:cNvPr id="9" name="Text 8">
            <a:extLst>
              <a:ext uri="{FF2B5EF4-FFF2-40B4-BE49-F238E27FC236}">
                <a16:creationId xmlns:a16="http://schemas.microsoft.com/office/drawing/2014/main" id="{523274B9-27C6-0243-9083-87A918A761B5}"/>
              </a:ext>
            </a:extLst>
          </p:cNvPr>
          <p:cNvSpPr/>
          <p:nvPr/>
        </p:nvSpPr>
        <p:spPr>
          <a:xfrm>
            <a:off x="3546038" y="499360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100 kWh</a:t>
            </a:r>
            <a:endParaRPr lang="en-US" sz="1750" dirty="0"/>
          </a:p>
        </p:txBody>
      </p:sp>
      <p:sp>
        <p:nvSpPr>
          <p:cNvPr id="10" name="Text 9">
            <a:extLst>
              <a:ext uri="{FF2B5EF4-FFF2-40B4-BE49-F238E27FC236}">
                <a16:creationId xmlns:a16="http://schemas.microsoft.com/office/drawing/2014/main" id="{6EFD1F59-0DF0-5116-1C80-4F33AFCDAFA9}"/>
              </a:ext>
            </a:extLst>
          </p:cNvPr>
          <p:cNvSpPr/>
          <p:nvPr/>
        </p:nvSpPr>
        <p:spPr>
          <a:xfrm>
            <a:off x="6059210" y="499360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130-140 kWh</a:t>
            </a:r>
            <a:endParaRPr lang="en-US" sz="1750" dirty="0"/>
          </a:p>
        </p:txBody>
      </p:sp>
      <p:sp>
        <p:nvSpPr>
          <p:cNvPr id="11" name="Shape 10">
            <a:extLst>
              <a:ext uri="{FF2B5EF4-FFF2-40B4-BE49-F238E27FC236}">
                <a16:creationId xmlns:a16="http://schemas.microsoft.com/office/drawing/2014/main" id="{181E11B5-17CD-374E-4977-BB603A43E7C4}"/>
              </a:ext>
            </a:extLst>
          </p:cNvPr>
          <p:cNvSpPr/>
          <p:nvPr/>
        </p:nvSpPr>
        <p:spPr>
          <a:xfrm>
            <a:off x="801410" y="5500211"/>
            <a:ext cx="7540347" cy="1013222"/>
          </a:xfrm>
          <a:prstGeom prst="rect">
            <a:avLst/>
          </a:prstGeom>
          <a:solidFill>
            <a:schemeClr val="tx1">
              <a:lumMod val="65000"/>
              <a:lumOff val="35000"/>
              <a:alpha val="4000"/>
            </a:scheme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2" name="Text 11">
            <a:extLst>
              <a:ext uri="{FF2B5EF4-FFF2-40B4-BE49-F238E27FC236}">
                <a16:creationId xmlns:a16="http://schemas.microsoft.com/office/drawing/2014/main" id="{3766EAF4-E901-77A9-2B23-4724993124B8}"/>
              </a:ext>
            </a:extLst>
          </p:cNvPr>
          <p:cNvSpPr/>
          <p:nvPr/>
        </p:nvSpPr>
        <p:spPr>
          <a:xfrm>
            <a:off x="1029057" y="564392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Power Consumption</a:t>
            </a:r>
            <a:endParaRPr lang="en-US" sz="1750" dirty="0"/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5AC3DC3C-53D9-32D2-CBE8-2D60D5A2F250}"/>
              </a:ext>
            </a:extLst>
          </p:cNvPr>
          <p:cNvSpPr/>
          <p:nvPr/>
        </p:nvSpPr>
        <p:spPr>
          <a:xfrm>
            <a:off x="3546038" y="564392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5 kWh</a:t>
            </a:r>
            <a:endParaRPr lang="en-US" sz="1750" dirty="0"/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4DFC9BA4-8084-DEC1-4724-65A970845754}"/>
              </a:ext>
            </a:extLst>
          </p:cNvPr>
          <p:cNvSpPr/>
          <p:nvPr/>
        </p:nvSpPr>
        <p:spPr>
          <a:xfrm>
            <a:off x="6059210" y="564392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 kWh</a:t>
            </a:r>
            <a:endParaRPr lang="en-US" sz="17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6D73F5-EB5A-6694-06FD-AF38EF6407CC}"/>
              </a:ext>
            </a:extLst>
          </p:cNvPr>
          <p:cNvSpPr txBox="1"/>
          <p:nvPr/>
        </p:nvSpPr>
        <p:spPr>
          <a:xfrm>
            <a:off x="799743" y="2127205"/>
            <a:ext cx="7315200" cy="149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Results and Discussion: Graphs and Tables</a:t>
            </a:r>
            <a:endParaRPr lang="en-US" sz="4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5CA8499-4E8D-B7D1-CBFD-786F1A3BA1AE}"/>
                  </a:ext>
                </a:extLst>
              </p14:cNvPr>
              <p14:cNvContentPartPr/>
              <p14:nvPr/>
            </p14:nvContentPartPr>
            <p14:xfrm>
              <a:off x="12909405" y="7762538"/>
              <a:ext cx="1554480" cy="3528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5CA8499-4E8D-B7D1-CBFD-786F1A3BA1A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46405" y="7699538"/>
                <a:ext cx="1680120" cy="47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096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753797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kern="0" spc="-14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3895606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innovative solar tracking system </a:t>
            </a:r>
            <a:r>
              <a:rPr lang="en-US" sz="2800" kern="0" spc="-39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offers an efficient </a:t>
            </a:r>
            <a:r>
              <a:rPr lang="en-US" sz="28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solution for maximizing solar energy utilization. Its modular design, energy-efficient algorithms, and ease of use make it suitable for both small-scale and large-scale installations.</a:t>
            </a:r>
            <a:endParaRPr 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985FD9-7CB6-DAAD-D3B5-4C2EB5658EB7}"/>
              </a:ext>
            </a:extLst>
          </p:cNvPr>
          <p:cNvSpPr txBox="1"/>
          <p:nvPr/>
        </p:nvSpPr>
        <p:spPr>
          <a:xfrm>
            <a:off x="423333" y="660400"/>
            <a:ext cx="4792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i="1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References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C5578D-8D10-D183-BDC2-0898252311CA}"/>
              </a:ext>
            </a:extLst>
          </p:cNvPr>
          <p:cNvSpPr txBox="1"/>
          <p:nvPr/>
        </p:nvSpPr>
        <p:spPr>
          <a:xfrm>
            <a:off x="423333" y="1755329"/>
            <a:ext cx="13258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IN" sz="3600" i="1" dirty="0"/>
              <a:t>RenewableEnergyWorld.com</a:t>
            </a:r>
            <a:r>
              <a:rPr lang="en-IN" sz="3600" dirty="0"/>
              <a:t>: </a:t>
            </a:r>
            <a:r>
              <a:rPr lang="en-IN" sz="3600" i="1" dirty="0"/>
              <a:t>Non-Electrical Solar Tracking Systems</a:t>
            </a:r>
            <a:r>
              <a:rPr lang="en-IN" sz="3600" dirty="0"/>
              <a:t>.</a:t>
            </a:r>
          </a:p>
          <a:p>
            <a:pPr>
              <a:buFont typeface="+mj-lt"/>
              <a:buAutoNum type="arabicPeriod"/>
            </a:pPr>
            <a:endParaRPr lang="en-IN" sz="3600" dirty="0"/>
          </a:p>
          <a:p>
            <a:pPr>
              <a:buFont typeface="+mj-lt"/>
              <a:buAutoNum type="arabicPeriod"/>
            </a:pPr>
            <a:r>
              <a:rPr lang="en-IN" sz="3600" i="1" dirty="0"/>
              <a:t>Renewable Energy Systems Journal</a:t>
            </a:r>
            <a:r>
              <a:rPr lang="en-IN" sz="3600" dirty="0"/>
              <a:t>: </a:t>
            </a:r>
            <a:r>
              <a:rPr lang="en-IN" sz="3600" i="1" dirty="0"/>
              <a:t>Performance Comparison of Fixed and Dynamic Panels</a:t>
            </a:r>
            <a:r>
              <a:rPr lang="en-IN" sz="3600" dirty="0"/>
              <a:t>.</a:t>
            </a:r>
          </a:p>
          <a:p>
            <a:pPr>
              <a:buFont typeface="+mj-lt"/>
              <a:buAutoNum type="arabicPeriod"/>
            </a:pPr>
            <a:endParaRPr lang="en-IN" sz="3600" dirty="0"/>
          </a:p>
          <a:p>
            <a:pPr>
              <a:buFont typeface="+mj-lt"/>
              <a:buAutoNum type="arabicPeriod"/>
            </a:pPr>
            <a:r>
              <a:rPr lang="en-IN" sz="3600" i="1" dirty="0"/>
              <a:t>International Journal of Energy Science and Engineering</a:t>
            </a:r>
            <a:r>
              <a:rPr lang="en-IN" sz="3600" dirty="0"/>
              <a:t>: </a:t>
            </a:r>
            <a:r>
              <a:rPr lang="en-IN" sz="3600" i="1" dirty="0"/>
              <a:t>Innovative Solar Tracking for Rural Areas</a:t>
            </a:r>
            <a:r>
              <a:rPr lang="en-IN" sz="3600" dirty="0"/>
              <a:t>.</a:t>
            </a:r>
          </a:p>
          <a:p>
            <a:endParaRPr lang="en-IN" sz="3600" dirty="0"/>
          </a:p>
          <a:p>
            <a:r>
              <a:rPr lang="en-IN" sz="36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ChatGPT</a:t>
            </a:r>
          </a:p>
          <a:p>
            <a:endParaRPr lang="en-IN" sz="3600" dirty="0"/>
          </a:p>
          <a:p>
            <a:r>
              <a:rPr lang="en-IN" sz="3600" i="1" dirty="0"/>
              <a:t>5.YouTube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2B40ED4-8CA8-1280-B810-45DDA5B059C5}"/>
                  </a:ext>
                </a:extLst>
              </p14:cNvPr>
              <p14:cNvContentPartPr/>
              <p14:nvPr/>
            </p14:nvContentPartPr>
            <p14:xfrm>
              <a:off x="14501685" y="7824458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2B40ED4-8CA8-1280-B810-45DDA5B059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38685" y="776181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1E06B9A-33C0-70D2-DB16-DDC11510DF74}"/>
                  </a:ext>
                </a:extLst>
              </p14:cNvPr>
              <p14:cNvContentPartPr/>
              <p14:nvPr/>
            </p14:nvContentPartPr>
            <p14:xfrm>
              <a:off x="12942525" y="7785938"/>
              <a:ext cx="1573920" cy="3114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1E06B9A-33C0-70D2-DB16-DDC11510DF7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79525" y="7722938"/>
                <a:ext cx="1699560" cy="43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697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7C27104-288D-E60B-7EED-472E89B90838}"/>
                  </a:ext>
                </a:extLst>
              </p14:cNvPr>
              <p14:cNvContentPartPr/>
              <p14:nvPr/>
            </p14:nvContentPartPr>
            <p14:xfrm>
              <a:off x="12889480" y="7656470"/>
              <a:ext cx="1590480" cy="4737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7C27104-288D-E60B-7EED-472E89B908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26480" y="7593830"/>
                <a:ext cx="1716120" cy="599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0275A57-3C59-792C-CA85-12B581735EDF}"/>
              </a:ext>
            </a:extLst>
          </p:cNvPr>
          <p:cNvSpPr txBox="1"/>
          <p:nvPr/>
        </p:nvSpPr>
        <p:spPr>
          <a:xfrm>
            <a:off x="3846286" y="3560802"/>
            <a:ext cx="103486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latin typeface="Constantia" panose="0203060205030603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2864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905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9387" y="3526631"/>
            <a:ext cx="5781318" cy="722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50" b="1" kern="0" spc="-13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09387" y="4942999"/>
            <a:ext cx="13011626" cy="30480"/>
          </a:xfrm>
          <a:prstGeom prst="roundRect">
            <a:avLst>
              <a:gd name="adj" fmla="val 318660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2885599" y="4942999"/>
            <a:ext cx="30480" cy="809387"/>
          </a:xfrm>
          <a:prstGeom prst="roundRect">
            <a:avLst>
              <a:gd name="adj" fmla="val 318660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2640687" y="4682847"/>
            <a:ext cx="520303" cy="52030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831187" y="4769525"/>
            <a:ext cx="139184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8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1455539" y="5983605"/>
            <a:ext cx="2890599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b="1" kern="0" spc="-6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Solar Energy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40606" y="6483668"/>
            <a:ext cx="37205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most abundant renewable resource.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7299841" y="4942999"/>
            <a:ext cx="30480" cy="809387"/>
          </a:xfrm>
          <a:prstGeom prst="roundRect">
            <a:avLst>
              <a:gd name="adj" fmla="val 318660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7054929" y="4682847"/>
            <a:ext cx="520303" cy="52030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11020" y="4769525"/>
            <a:ext cx="208121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8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5869781" y="5983605"/>
            <a:ext cx="2890599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b="1" kern="0" spc="-6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Issue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5454848" y="6483668"/>
            <a:ext cx="372058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Static solar panels only capture optimal energy for limited hours.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1714083" y="4942999"/>
            <a:ext cx="30480" cy="809387"/>
          </a:xfrm>
          <a:prstGeom prst="roundRect">
            <a:avLst>
              <a:gd name="adj" fmla="val 318660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11469172" y="4682847"/>
            <a:ext cx="520303" cy="52030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622524" y="4769525"/>
            <a:ext cx="21347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8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10284023" y="5983605"/>
            <a:ext cx="2890599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b="1" kern="0" spc="-6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Proposed Solution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9869091" y="6483668"/>
            <a:ext cx="3720584" cy="1109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solar tracking system that dynamically aligns panels with the sun.</a:t>
            </a:r>
            <a:endParaRPr lang="en-US" sz="1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054332AE-28C4-1CCB-AC4D-76526A8CC0B9}"/>
                  </a:ext>
                </a:extLst>
              </p14:cNvPr>
              <p14:cNvContentPartPr/>
              <p14:nvPr/>
            </p14:nvContentPartPr>
            <p14:xfrm>
              <a:off x="12892260" y="7779120"/>
              <a:ext cx="1600920" cy="31428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054332AE-28C4-1CCB-AC4D-76526A8CC0B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29620" y="7716480"/>
                <a:ext cx="1726560" cy="439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8208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kern="0" spc="-14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7070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7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0328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Static solar panels underperform.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88465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 scalable tracking systems.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36602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energy consumption 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77070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7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40328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solar power utilization and increased dependency on non-renewable energy.</a:t>
            </a:r>
            <a:endParaRPr lang="en-US" sz="19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6B7F547-6A2F-41AD-4688-DB8B09FB9171}"/>
                  </a:ext>
                </a:extLst>
              </p14:cNvPr>
              <p14:cNvContentPartPr/>
              <p14:nvPr/>
            </p14:nvContentPartPr>
            <p14:xfrm>
              <a:off x="12871120" y="7815770"/>
              <a:ext cx="1576080" cy="281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6B7F547-6A2F-41AD-4688-DB8B09FB917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08120" y="7753130"/>
                <a:ext cx="1701720" cy="407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02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3609380"/>
            <a:ext cx="5620464" cy="702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6765" y="4902041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1907" y="4986338"/>
            <a:ext cx="13537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7333" y="4902041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Increase Efficiency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7333" y="5388054"/>
            <a:ext cx="5685473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panels track the sun for maximum exposure.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595" y="4902041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79281" y="4986338"/>
            <a:ext cx="202287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163" y="4902041"/>
            <a:ext cx="298954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Mechanical- electric rotation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163" y="5388054"/>
            <a:ext cx="5685473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Mechanical methods and Electrified methods </a:t>
            </a:r>
          </a:p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rotation of panels. </a:t>
            </a:r>
          </a:p>
        </p:txBody>
      </p:sp>
      <p:sp>
        <p:nvSpPr>
          <p:cNvPr id="12" name="Shape 9"/>
          <p:cNvSpPr/>
          <p:nvPr/>
        </p:nvSpPr>
        <p:spPr>
          <a:xfrm>
            <a:off x="786765" y="6225302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5831" y="6309598"/>
            <a:ext cx="207645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7333" y="6225302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Affordability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7333" y="6711315"/>
            <a:ext cx="568547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low-cost materials suitable for rural applications.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595" y="6225302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71423" y="6309598"/>
            <a:ext cx="21800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163" y="6225302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163" y="6711315"/>
            <a:ext cx="568547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 the system for both small-scale and large-scale installations.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1147CE88-4CA4-A757-B4B3-CA28716EB8D6}"/>
                  </a:ext>
                </a:extLst>
              </p14:cNvPr>
              <p14:cNvContentPartPr/>
              <p14:nvPr/>
            </p14:nvContentPartPr>
            <p14:xfrm>
              <a:off x="12914680" y="7828730"/>
              <a:ext cx="1527480" cy="24372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1147CE88-4CA4-A757-B4B3-CA28716EB8D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52040" y="7765730"/>
                <a:ext cx="1653120" cy="369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47556"/>
            <a:ext cx="4730234" cy="507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kern="0" spc="-9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Methodology (Algorithm)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95" y="1280517"/>
            <a:ext cx="812602" cy="13002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8418" y="1443038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Start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1628418" y="1794391"/>
            <a:ext cx="4833521" cy="744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Initialize the system and set the panel’s default</a:t>
            </a:r>
          </a:p>
          <a:p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Position at east</a:t>
            </a:r>
            <a:endParaRPr lang="en-US" sz="2000" dirty="0"/>
          </a:p>
          <a:p>
            <a:pPr marL="0" indent="0" algn="l">
              <a:lnSpc>
                <a:spcPts val="2000"/>
              </a:lnSpc>
              <a:buNone/>
            </a:pPr>
            <a:endParaRPr lang="en-US" sz="2000" dirty="0"/>
          </a:p>
          <a:p>
            <a:pPr marL="0" indent="0" algn="l">
              <a:lnSpc>
                <a:spcPts val="2000"/>
              </a:lnSpc>
              <a:buNone/>
            </a:pP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95" y="3202188"/>
            <a:ext cx="812602" cy="13002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8418" y="3455402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Monitor Sunlight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1618517" y="3848575"/>
            <a:ext cx="4843421" cy="776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sensors to detect sunlight intensity from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directions.</a:t>
            </a:r>
            <a:endParaRPr lang="en-US" sz="2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095" y="5477651"/>
            <a:ext cx="812602" cy="13002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28418" y="5692227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Adjust Position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1618519" y="6049773"/>
            <a:ext cx="4843420" cy="552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the optimal angle and move the panel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accordingly.</a:t>
            </a:r>
            <a:endParaRPr lang="en-US" sz="20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8899" y="1144250"/>
            <a:ext cx="812602" cy="130028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68461" y="1237953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Repeat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8168461" y="1574237"/>
            <a:ext cx="12429887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monitor and adjust until sunset.</a:t>
            </a:r>
            <a:endParaRPr lang="en-US" sz="20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8899" y="4043600"/>
            <a:ext cx="812602" cy="130028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168461" y="4141113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Stops at night</a:t>
            </a:r>
            <a:endParaRPr lang="en-US" sz="2400" dirty="0"/>
          </a:p>
        </p:txBody>
      </p:sp>
      <p:sp>
        <p:nvSpPr>
          <p:cNvPr id="17" name="Text 10"/>
          <p:cNvSpPr/>
          <p:nvPr/>
        </p:nvSpPr>
        <p:spPr>
          <a:xfrm>
            <a:off x="8168461" y="4502470"/>
            <a:ext cx="5103702" cy="577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Automatically turns off  rotating when there is no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0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sunlight.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94E2156-08E7-6D15-B551-5F2248511A72}"/>
                  </a:ext>
                </a:extLst>
              </p14:cNvPr>
              <p14:cNvContentPartPr/>
              <p14:nvPr/>
            </p14:nvContentPartPr>
            <p14:xfrm>
              <a:off x="12896680" y="7797050"/>
              <a:ext cx="1575360" cy="3502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94E2156-08E7-6D15-B551-5F2248511A7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834040" y="7734050"/>
                <a:ext cx="1701000" cy="475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5408" y="464700"/>
            <a:ext cx="721602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kern="0" spc="-14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Methodology (Flowchart)</a:t>
            </a:r>
            <a:endParaRPr lang="en-US" sz="48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4A73E2E-5DDF-33B1-9570-D0436242DFB8}"/>
                  </a:ext>
                </a:extLst>
              </p14:cNvPr>
              <p14:cNvContentPartPr/>
              <p14:nvPr/>
            </p14:nvContentPartPr>
            <p14:xfrm>
              <a:off x="12879040" y="7784630"/>
              <a:ext cx="1630800" cy="2970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4A73E2E-5DDF-33B1-9570-D0436242DF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16040" y="7721630"/>
                <a:ext cx="1756440" cy="422640"/>
              </a:xfrm>
              <a:prstGeom prst="rect">
                <a:avLst/>
              </a:prstGeom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977B4B6D-FF58-CDE8-39EA-A7114910D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303426"/>
            <a:ext cx="14630400" cy="692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>
            <a:extLst>
              <a:ext uri="{FF2B5EF4-FFF2-40B4-BE49-F238E27FC236}">
                <a16:creationId xmlns:a16="http://schemas.microsoft.com/office/drawing/2014/main" id="{CFD68D30-5CEC-1D4C-ACFF-98CB1881A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770" y="1421606"/>
            <a:ext cx="481608" cy="481608"/>
          </a:xfrm>
          <a:prstGeom prst="rect">
            <a:avLst/>
          </a:prstGeom>
        </p:spPr>
      </p:pic>
      <p:sp>
        <p:nvSpPr>
          <p:cNvPr id="3" name="Text 1">
            <a:extLst>
              <a:ext uri="{FF2B5EF4-FFF2-40B4-BE49-F238E27FC236}">
                <a16:creationId xmlns:a16="http://schemas.microsoft.com/office/drawing/2014/main" id="{8FBEEF4B-52EB-82F9-77A9-3D4772753146}"/>
              </a:ext>
            </a:extLst>
          </p:cNvPr>
          <p:cNvSpPr/>
          <p:nvPr/>
        </p:nvSpPr>
        <p:spPr>
          <a:xfrm>
            <a:off x="6160770" y="209585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</a:t>
            </a:r>
            <a:endParaRPr lang="en-US" sz="1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ABD0D0E-269C-D8D9-1A57-CE719C6F7043}"/>
              </a:ext>
            </a:extLst>
          </p:cNvPr>
          <p:cNvSpPr/>
          <p:nvPr/>
        </p:nvSpPr>
        <p:spPr>
          <a:xfrm>
            <a:off x="6160770" y="2512457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Sunlight intensity data is received from the LDR sensors, providing real-time environmental information.</a:t>
            </a:r>
            <a:endParaRPr lang="en-US" sz="1500" dirty="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5B11FD53-4D97-6CD6-7CB6-063E529E9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770" y="3706773"/>
            <a:ext cx="481608" cy="481608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AC241EEE-BA76-D94B-7482-78FBDA5BEEEE}"/>
              </a:ext>
            </a:extLst>
          </p:cNvPr>
          <p:cNvSpPr/>
          <p:nvPr/>
        </p:nvSpPr>
        <p:spPr>
          <a:xfrm>
            <a:off x="6160770" y="4381024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Processing</a:t>
            </a:r>
            <a:endParaRPr lang="en-US" sz="18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6ECC5B42-282C-3D67-7079-52808AD1E71C}"/>
              </a:ext>
            </a:extLst>
          </p:cNvPr>
          <p:cNvSpPr/>
          <p:nvPr/>
        </p:nvSpPr>
        <p:spPr>
          <a:xfrm>
            <a:off x="6160770" y="47976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Arduino microcontroller processes the data, calculating the ideal angle for the panel to maximize solar energy capture.</a:t>
            </a:r>
            <a:endParaRPr lang="en-US" sz="1500" dirty="0"/>
          </a:p>
        </p:txBody>
      </p:sp>
      <p:pic>
        <p:nvPicPr>
          <p:cNvPr id="8" name="Image 3" descr="preencoded.png">
            <a:extLst>
              <a:ext uri="{FF2B5EF4-FFF2-40B4-BE49-F238E27FC236}">
                <a16:creationId xmlns:a16="http://schemas.microsoft.com/office/drawing/2014/main" id="{FE1364FC-E392-1F22-4BBE-17FD4BE30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770" y="5991939"/>
            <a:ext cx="481608" cy="481608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C48A8ADB-B759-69C2-1A72-E7E217149905}"/>
              </a:ext>
            </a:extLst>
          </p:cNvPr>
          <p:cNvSpPr/>
          <p:nvPr/>
        </p:nvSpPr>
        <p:spPr>
          <a:xfrm>
            <a:off x="6160770" y="666619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Output</a:t>
            </a:r>
            <a:endParaRPr lang="en-US" sz="185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DD1BC00B-DE84-83C2-CFFE-0613EFE0E2D3}"/>
              </a:ext>
            </a:extLst>
          </p:cNvPr>
          <p:cNvSpPr/>
          <p:nvPr/>
        </p:nvSpPr>
        <p:spPr>
          <a:xfrm>
            <a:off x="6160770" y="7082790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controller sends commands to the servo motor  instructing it to adjust the panel's orientation accordingly.</a:t>
            </a:r>
            <a:endParaRPr lang="en-US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2A8B0F-DA74-7E1E-DF48-E6DF3D7878A3}"/>
              </a:ext>
            </a:extLst>
          </p:cNvPr>
          <p:cNvSpPr txBox="1"/>
          <p:nvPr/>
        </p:nvSpPr>
        <p:spPr>
          <a:xfrm>
            <a:off x="5991436" y="182619"/>
            <a:ext cx="7315200" cy="695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700"/>
              </a:lnSpc>
              <a:buNone/>
            </a:pPr>
            <a:r>
              <a:rPr lang="en-US" sz="44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Methodology : Block Diagram</a:t>
            </a:r>
            <a:endParaRPr lang="en-US" sz="4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1B42329E-FDE5-7F2E-89AB-13C85296DF74}"/>
                  </a:ext>
                </a:extLst>
              </p14:cNvPr>
              <p14:cNvContentPartPr/>
              <p14:nvPr/>
            </p14:nvContentPartPr>
            <p14:xfrm>
              <a:off x="12899460" y="7801080"/>
              <a:ext cx="1557720" cy="3074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1B42329E-FDE5-7F2E-89AB-13C85296DF7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36820" y="7738080"/>
                <a:ext cx="1683360" cy="43308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57D9B10A-6663-131A-7957-8D0DEF81FA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599143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77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4715FB-CA35-6C2F-9F1E-9D6D1B813FE0}"/>
              </a:ext>
            </a:extLst>
          </p:cNvPr>
          <p:cNvSpPr txBox="1"/>
          <p:nvPr/>
        </p:nvSpPr>
        <p:spPr>
          <a:xfrm>
            <a:off x="220133" y="389467"/>
            <a:ext cx="3014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CODE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4E8E99-7F15-8658-D269-CC4731B18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679" y="0"/>
            <a:ext cx="5552635" cy="822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5C4B24-D155-DEEC-1CBA-18C72FA04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314" y="0"/>
            <a:ext cx="5552635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7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5AA56B9-3A0A-2216-8D0B-BF8840AE9BE8}"/>
                  </a:ext>
                </a:extLst>
              </p14:cNvPr>
              <p14:cNvContentPartPr/>
              <p14:nvPr/>
            </p14:nvContentPartPr>
            <p14:xfrm>
              <a:off x="12881200" y="7810370"/>
              <a:ext cx="1604520" cy="2934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5AA56B9-3A0A-2216-8D0B-BF8840AE9BE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18200" y="7747370"/>
                <a:ext cx="1730160" cy="4190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 0">
            <a:extLst>
              <a:ext uri="{FF2B5EF4-FFF2-40B4-BE49-F238E27FC236}">
                <a16:creationId xmlns:a16="http://schemas.microsoft.com/office/drawing/2014/main" id="{485DCB9E-1247-C763-E320-6AC5F0102C32}"/>
              </a:ext>
            </a:extLst>
          </p:cNvPr>
          <p:cNvSpPr/>
          <p:nvPr/>
        </p:nvSpPr>
        <p:spPr>
          <a:xfrm>
            <a:off x="793790" y="3727847"/>
            <a:ext cx="7161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Innovations in the Approach</a:t>
            </a:r>
            <a:endParaRPr lang="en-US" sz="4450" dirty="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88C1F743-A551-B5FF-D164-0E991C451839}"/>
              </a:ext>
            </a:extLst>
          </p:cNvPr>
          <p:cNvSpPr/>
          <p:nvPr/>
        </p:nvSpPr>
        <p:spPr>
          <a:xfrm>
            <a:off x="793790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2B40B4EF-7507-6B4B-36E6-1CF4BAD6EB70}"/>
              </a:ext>
            </a:extLst>
          </p:cNvPr>
          <p:cNvSpPr/>
          <p:nvPr/>
        </p:nvSpPr>
        <p:spPr>
          <a:xfrm>
            <a:off x="975836" y="5116949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1E554612-A5E4-490B-0366-A2AA46056881}"/>
              </a:ext>
            </a:extLst>
          </p:cNvPr>
          <p:cNvSpPr/>
          <p:nvPr/>
        </p:nvSpPr>
        <p:spPr>
          <a:xfrm>
            <a:off x="1530906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Energy Optimization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22ECF7BD-6831-2653-4272-5672941ACDF6}"/>
              </a:ext>
            </a:extLst>
          </p:cNvPr>
          <p:cNvSpPr/>
          <p:nvPr/>
        </p:nvSpPr>
        <p:spPr>
          <a:xfrm>
            <a:off x="1530906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adjustments based on </a:t>
            </a:r>
            <a:r>
              <a:rPr lang="en-US" sz="175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sunlight intensity,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enhancing overall energy efficiency.</a:t>
            </a:r>
            <a:endParaRPr lang="en-US" sz="1750" dirty="0"/>
          </a:p>
        </p:txBody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3DDACF83-72BF-A19B-21A4-8CD7CB870C3F}"/>
              </a:ext>
            </a:extLst>
          </p:cNvPr>
          <p:cNvSpPr/>
          <p:nvPr/>
        </p:nvSpPr>
        <p:spPr>
          <a:xfrm>
            <a:off x="5216962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91D16792-5A1B-0777-F53F-D15EB1DFAF77}"/>
              </a:ext>
            </a:extLst>
          </p:cNvPr>
          <p:cNvSpPr/>
          <p:nvPr/>
        </p:nvSpPr>
        <p:spPr>
          <a:xfrm>
            <a:off x="5377101" y="5116949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028023D0-1D30-450B-A4C4-0FFBE43F2B7B}"/>
              </a:ext>
            </a:extLst>
          </p:cNvPr>
          <p:cNvSpPr/>
          <p:nvPr/>
        </p:nvSpPr>
        <p:spPr>
          <a:xfrm>
            <a:off x="5954078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Night Time Shutdown</a:t>
            </a:r>
            <a:endParaRPr lang="en-US" sz="2200" dirty="0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7BD48FDF-7474-1F0F-0BEB-49338588A9BC}"/>
              </a:ext>
            </a:extLst>
          </p:cNvPr>
          <p:cNvSpPr/>
          <p:nvPr/>
        </p:nvSpPr>
        <p:spPr>
          <a:xfrm>
            <a:off x="5954078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There will be no scope of rotation whenever there is no sunlight , thus panels get break for working again efficiently.</a:t>
            </a:r>
            <a:endParaRPr lang="en-US" sz="1750" dirty="0"/>
          </a:p>
        </p:txBody>
      </p:sp>
      <p:sp>
        <p:nvSpPr>
          <p:cNvPr id="13" name="Shape 9">
            <a:extLst>
              <a:ext uri="{FF2B5EF4-FFF2-40B4-BE49-F238E27FC236}">
                <a16:creationId xmlns:a16="http://schemas.microsoft.com/office/drawing/2014/main" id="{BD897A05-69E5-324E-03E5-B84A554A26E7}"/>
              </a:ext>
            </a:extLst>
          </p:cNvPr>
          <p:cNvSpPr/>
          <p:nvPr/>
        </p:nvSpPr>
        <p:spPr>
          <a:xfrm>
            <a:off x="9640133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9AC6562E-9421-A72C-959B-3F777EF83B19}"/>
              </a:ext>
            </a:extLst>
          </p:cNvPr>
          <p:cNvSpPr/>
          <p:nvPr/>
        </p:nvSpPr>
        <p:spPr>
          <a:xfrm>
            <a:off x="9801344" y="5116949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AE7A32E8-B8AC-24C5-ACA7-A6A4CEA15BB5}"/>
              </a:ext>
            </a:extLst>
          </p:cNvPr>
          <p:cNvSpPr/>
          <p:nvPr/>
        </p:nvSpPr>
        <p:spPr>
          <a:xfrm>
            <a:off x="10377249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285D5CD6-05BC-BA63-A95F-84834278C5AF}"/>
              </a:ext>
            </a:extLst>
          </p:cNvPr>
          <p:cNvSpPr/>
          <p:nvPr/>
        </p:nvSpPr>
        <p:spPr>
          <a:xfrm>
            <a:off x="10377249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Modular design allows for easy expansion to large solar farms, accommodating diverse energy needs.</a:t>
            </a:r>
            <a:endParaRPr lang="en-US" sz="1750" dirty="0"/>
          </a:p>
        </p:txBody>
      </p:sp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1CBA116D-D976-94DB-2784-DE40CC6187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220</TotalTime>
  <Words>637</Words>
  <Application>Microsoft Office PowerPoint</Application>
  <PresentationFormat>Custom</PresentationFormat>
  <Paragraphs>134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Cascadia Mono</vt:lpstr>
      <vt:lpstr>Constantia</vt:lpstr>
      <vt:lpstr>Gelasio</vt:lpstr>
      <vt:lpstr>Inter</vt:lpstr>
      <vt:lpstr>Inter Bold</vt:lpstr>
      <vt:lpstr>Lato</vt:lpstr>
      <vt:lpstr>Segoe UI Variable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vishwanath reddy</cp:lastModifiedBy>
  <cp:revision>55</cp:revision>
  <dcterms:created xsi:type="dcterms:W3CDTF">2024-11-17T05:40:53Z</dcterms:created>
  <dcterms:modified xsi:type="dcterms:W3CDTF">2024-11-21T16:42:15Z</dcterms:modified>
</cp:coreProperties>
</file>